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Lst>
  <p:sldIdLst>
    <p:sldId id="256" r:id="rId2"/>
  </p:sldIdLst>
  <p:sldSz cx="32399288" cy="467995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 Iqbal" initials="SI" lastIdx="1" clrIdx="0">
    <p:extLst>
      <p:ext uri="{19B8F6BF-5375-455C-9EA6-DF929625EA0E}">
        <p15:presenceInfo xmlns:p15="http://schemas.microsoft.com/office/powerpoint/2012/main" userId="S-1-5-21-4292722884-500122487-1843191731-251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6" d="100"/>
          <a:sy n="16" d="100"/>
        </p:scale>
        <p:origin x="3156"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8442" y="43679533"/>
            <a:ext cx="32390852" cy="31199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44" y="43225842"/>
            <a:ext cx="32390852" cy="4367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915936" y="5179145"/>
            <a:ext cx="26729413" cy="24335740"/>
          </a:xfrm>
        </p:spPr>
        <p:txBody>
          <a:bodyPr anchor="b">
            <a:normAutofit/>
          </a:bodyPr>
          <a:lstStyle>
            <a:lvl1pPr algn="l">
              <a:lnSpc>
                <a:spcPct val="85000"/>
              </a:lnSpc>
              <a:defRPr sz="28346" spc="-177"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2923299" y="30405488"/>
            <a:ext cx="26729413" cy="7799917"/>
          </a:xfrm>
        </p:spPr>
        <p:txBody>
          <a:bodyPr lIns="91440" rIns="91440">
            <a:normAutofit/>
          </a:bodyPr>
          <a:lstStyle>
            <a:lvl1pPr marL="0" indent="0" algn="l">
              <a:buNone/>
              <a:defRPr sz="8504" cap="all" spc="709" baseline="0">
                <a:solidFill>
                  <a:schemeClr val="tx2"/>
                </a:solidFill>
                <a:latin typeface="+mj-lt"/>
              </a:defRPr>
            </a:lvl1pPr>
            <a:lvl2pPr marL="1619951" indent="0" algn="ctr">
              <a:buNone/>
              <a:defRPr sz="8504"/>
            </a:lvl2pPr>
            <a:lvl3pPr marL="3239902" indent="0" algn="ctr">
              <a:buNone/>
              <a:defRPr sz="8504"/>
            </a:lvl3pPr>
            <a:lvl4pPr marL="4859853" indent="0" algn="ctr">
              <a:buNone/>
              <a:defRPr sz="7086"/>
            </a:lvl4pPr>
            <a:lvl5pPr marL="6479804" indent="0" algn="ctr">
              <a:buNone/>
              <a:defRPr sz="7086"/>
            </a:lvl5pPr>
            <a:lvl6pPr marL="8099755" indent="0" algn="ctr">
              <a:buNone/>
              <a:defRPr sz="7086"/>
            </a:lvl6pPr>
            <a:lvl7pPr marL="9719706" indent="0" algn="ctr">
              <a:buNone/>
              <a:defRPr sz="7086"/>
            </a:lvl7pPr>
            <a:lvl8pPr marL="11339657" indent="0" algn="ctr">
              <a:buNone/>
              <a:defRPr sz="7086"/>
            </a:lvl8pPr>
            <a:lvl9pPr marL="12959608" indent="0" algn="ctr">
              <a:buNone/>
              <a:defRPr sz="7086"/>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86E81F-3D98-48A4-90C5-2E1283846E97}"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E483F-AD68-42FD-9BD6-A1799B847D42}" type="slidenum">
              <a:rPr lang="en-US" smtClean="0"/>
              <a:t>‹#›</a:t>
            </a:fld>
            <a:endParaRPr lang="en-US"/>
          </a:p>
        </p:txBody>
      </p:sp>
      <p:cxnSp>
        <p:nvCxnSpPr>
          <p:cNvPr id="9" name="Straight Connector 8"/>
          <p:cNvCxnSpPr/>
          <p:nvPr/>
        </p:nvCxnSpPr>
        <p:spPr>
          <a:xfrm>
            <a:off x="3209259" y="29639683"/>
            <a:ext cx="26243423"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4686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86E81F-3D98-48A4-90C5-2E1283846E97}"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E483F-AD68-42FD-9BD6-A1799B847D42}" type="slidenum">
              <a:rPr lang="en-US" smtClean="0"/>
              <a:t>‹#›</a:t>
            </a:fld>
            <a:endParaRPr lang="en-US"/>
          </a:p>
        </p:txBody>
      </p:sp>
    </p:spTree>
    <p:extLst>
      <p:ext uri="{BB962C8B-B14F-4D97-AF65-F5344CB8AC3E}">
        <p14:creationId xmlns:p14="http://schemas.microsoft.com/office/powerpoint/2010/main" val="3756504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442" y="43679533"/>
            <a:ext cx="32390852" cy="31199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44" y="43225842"/>
            <a:ext cx="32390852" cy="4367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23185742" y="2813579"/>
            <a:ext cx="6986096" cy="3930597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813579"/>
            <a:ext cx="20553298" cy="39305971"/>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86E81F-3D98-48A4-90C5-2E1283846E97}"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E483F-AD68-42FD-9BD6-A1799B847D42}" type="slidenum">
              <a:rPr lang="en-US" smtClean="0"/>
              <a:t>‹#›</a:t>
            </a:fld>
            <a:endParaRPr lang="en-US"/>
          </a:p>
        </p:txBody>
      </p:sp>
    </p:spTree>
    <p:extLst>
      <p:ext uri="{BB962C8B-B14F-4D97-AF65-F5344CB8AC3E}">
        <p14:creationId xmlns:p14="http://schemas.microsoft.com/office/powerpoint/2010/main" val="320393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86E81F-3D98-48A4-90C5-2E1283846E97}"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E483F-AD68-42FD-9BD6-A1799B847D42}" type="slidenum">
              <a:rPr lang="en-US" smtClean="0"/>
              <a:t>‹#›</a:t>
            </a:fld>
            <a:endParaRPr lang="en-US"/>
          </a:p>
        </p:txBody>
      </p:sp>
    </p:spTree>
    <p:extLst>
      <p:ext uri="{BB962C8B-B14F-4D97-AF65-F5344CB8AC3E}">
        <p14:creationId xmlns:p14="http://schemas.microsoft.com/office/powerpoint/2010/main" val="2480741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8442" y="43679533"/>
            <a:ext cx="32390852" cy="31199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44" y="43225842"/>
            <a:ext cx="32390852" cy="4367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915936" y="5179145"/>
            <a:ext cx="26729413" cy="24335740"/>
          </a:xfrm>
        </p:spPr>
        <p:txBody>
          <a:bodyPr anchor="b" anchorCtr="0">
            <a:normAutofit/>
          </a:bodyPr>
          <a:lstStyle>
            <a:lvl1pPr>
              <a:lnSpc>
                <a:spcPct val="85000"/>
              </a:lnSpc>
              <a:defRPr sz="28346"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15936" y="30388475"/>
            <a:ext cx="26729413" cy="7799917"/>
          </a:xfrm>
        </p:spPr>
        <p:txBody>
          <a:bodyPr lIns="91440" rIns="91440" anchor="t" anchorCtr="0">
            <a:normAutofit/>
          </a:bodyPr>
          <a:lstStyle>
            <a:lvl1pPr marL="0" indent="0">
              <a:buNone/>
              <a:defRPr sz="8504" cap="all" spc="709" baseline="0">
                <a:solidFill>
                  <a:schemeClr val="tx2"/>
                </a:solidFill>
                <a:latin typeface="+mj-lt"/>
              </a:defRPr>
            </a:lvl1pPr>
            <a:lvl2pPr marL="1619951" indent="0">
              <a:buNone/>
              <a:defRPr sz="6378">
                <a:solidFill>
                  <a:schemeClr val="tx1">
                    <a:tint val="75000"/>
                  </a:schemeClr>
                </a:solidFill>
              </a:defRPr>
            </a:lvl2pPr>
            <a:lvl3pPr marL="3239902" indent="0">
              <a:buNone/>
              <a:defRPr sz="5669">
                <a:solidFill>
                  <a:schemeClr val="tx1">
                    <a:tint val="75000"/>
                  </a:schemeClr>
                </a:solidFill>
              </a:defRPr>
            </a:lvl3pPr>
            <a:lvl4pPr marL="4859853" indent="0">
              <a:buNone/>
              <a:defRPr sz="4960">
                <a:solidFill>
                  <a:schemeClr val="tx1">
                    <a:tint val="75000"/>
                  </a:schemeClr>
                </a:solidFill>
              </a:defRPr>
            </a:lvl4pPr>
            <a:lvl5pPr marL="6479804" indent="0">
              <a:buNone/>
              <a:defRPr sz="4960">
                <a:solidFill>
                  <a:schemeClr val="tx1">
                    <a:tint val="75000"/>
                  </a:schemeClr>
                </a:solidFill>
              </a:defRPr>
            </a:lvl5pPr>
            <a:lvl6pPr marL="8099755" indent="0">
              <a:buNone/>
              <a:defRPr sz="4960">
                <a:solidFill>
                  <a:schemeClr val="tx1">
                    <a:tint val="75000"/>
                  </a:schemeClr>
                </a:solidFill>
              </a:defRPr>
            </a:lvl6pPr>
            <a:lvl7pPr marL="9719706" indent="0">
              <a:buNone/>
              <a:defRPr sz="4960">
                <a:solidFill>
                  <a:schemeClr val="tx1">
                    <a:tint val="75000"/>
                  </a:schemeClr>
                </a:solidFill>
              </a:defRPr>
            </a:lvl7pPr>
            <a:lvl8pPr marL="11339657" indent="0">
              <a:buNone/>
              <a:defRPr sz="4960">
                <a:solidFill>
                  <a:schemeClr val="tx1">
                    <a:tint val="75000"/>
                  </a:schemeClr>
                </a:solidFill>
              </a:defRPr>
            </a:lvl8pPr>
            <a:lvl9pPr marL="12959608" indent="0">
              <a:buNone/>
              <a:defRPr sz="49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86E81F-3D98-48A4-90C5-2E1283846E97}" type="datetimeFigureOut">
              <a:rPr lang="en-US" smtClean="0"/>
              <a:t>11/22/2021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9E483F-AD68-42FD-9BD6-A1799B847D42}" type="slidenum">
              <a:rPr lang="en-US" smtClean="0"/>
              <a:t>‹#›</a:t>
            </a:fld>
            <a:endParaRPr lang="en-US"/>
          </a:p>
        </p:txBody>
      </p:sp>
      <p:cxnSp>
        <p:nvCxnSpPr>
          <p:cNvPr id="9" name="Straight Connector 8"/>
          <p:cNvCxnSpPr/>
          <p:nvPr/>
        </p:nvCxnSpPr>
        <p:spPr>
          <a:xfrm>
            <a:off x="3209259" y="29639683"/>
            <a:ext cx="26243423"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929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2915936" y="1955810"/>
            <a:ext cx="26729413" cy="9900073"/>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915936" y="12595425"/>
            <a:ext cx="13121712" cy="274557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523637" y="12595432"/>
            <a:ext cx="13121712" cy="274557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86E81F-3D98-48A4-90C5-2E1283846E97}"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9E483F-AD68-42FD-9BD6-A1799B847D42}" type="slidenum">
              <a:rPr lang="en-US" smtClean="0"/>
              <a:t>‹#›</a:t>
            </a:fld>
            <a:endParaRPr lang="en-US"/>
          </a:p>
        </p:txBody>
      </p:sp>
    </p:spTree>
    <p:extLst>
      <p:ext uri="{BB962C8B-B14F-4D97-AF65-F5344CB8AC3E}">
        <p14:creationId xmlns:p14="http://schemas.microsoft.com/office/powerpoint/2010/main" val="1813046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2915936" y="1955810"/>
            <a:ext cx="26729413" cy="990007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15936" y="12597596"/>
            <a:ext cx="13121712" cy="5024443"/>
          </a:xfrm>
        </p:spPr>
        <p:txBody>
          <a:bodyPr lIns="91440" rIns="91440" anchor="ctr">
            <a:normAutofit/>
          </a:bodyPr>
          <a:lstStyle>
            <a:lvl1pPr marL="0" indent="0">
              <a:buNone/>
              <a:defRPr sz="7086" b="0" cap="all" baseline="0">
                <a:solidFill>
                  <a:schemeClr val="tx2"/>
                </a:solidFill>
              </a:defRPr>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Edit Master text styles</a:t>
            </a:r>
          </a:p>
        </p:txBody>
      </p:sp>
      <p:sp>
        <p:nvSpPr>
          <p:cNvPr id="4" name="Content Placeholder 3"/>
          <p:cNvSpPr>
            <a:spLocks noGrp="1"/>
          </p:cNvSpPr>
          <p:nvPr>
            <p:ph sz="half" idx="2"/>
          </p:nvPr>
        </p:nvSpPr>
        <p:spPr>
          <a:xfrm>
            <a:off x="2915936" y="17622039"/>
            <a:ext cx="13121712" cy="230530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523637" y="12597596"/>
            <a:ext cx="13121712" cy="5024443"/>
          </a:xfrm>
        </p:spPr>
        <p:txBody>
          <a:bodyPr lIns="91440" rIns="91440" anchor="ctr">
            <a:normAutofit/>
          </a:bodyPr>
          <a:lstStyle>
            <a:lvl1pPr marL="0" indent="0">
              <a:buNone/>
              <a:defRPr sz="7086" b="0" cap="all" baseline="0">
                <a:solidFill>
                  <a:schemeClr val="tx2"/>
                </a:solidFill>
              </a:defRPr>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Edit Master text styles</a:t>
            </a:r>
          </a:p>
        </p:txBody>
      </p:sp>
      <p:sp>
        <p:nvSpPr>
          <p:cNvPr id="6" name="Content Placeholder 5"/>
          <p:cNvSpPr>
            <a:spLocks noGrp="1"/>
          </p:cNvSpPr>
          <p:nvPr>
            <p:ph sz="quarter" idx="4"/>
          </p:nvPr>
        </p:nvSpPr>
        <p:spPr>
          <a:xfrm>
            <a:off x="16523637" y="17622039"/>
            <a:ext cx="13121712" cy="230530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86E81F-3D98-48A4-90C5-2E1283846E97}" type="datetimeFigureOut">
              <a:rPr lang="en-US" smtClean="0"/>
              <a:t>11/22/2021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9E483F-AD68-42FD-9BD6-A1799B847D42}" type="slidenum">
              <a:rPr lang="en-US" smtClean="0"/>
              <a:t>‹#›</a:t>
            </a:fld>
            <a:endParaRPr lang="en-US"/>
          </a:p>
        </p:txBody>
      </p:sp>
    </p:spTree>
    <p:extLst>
      <p:ext uri="{BB962C8B-B14F-4D97-AF65-F5344CB8AC3E}">
        <p14:creationId xmlns:p14="http://schemas.microsoft.com/office/powerpoint/2010/main" val="2336372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86E81F-3D98-48A4-90C5-2E1283846E97}" type="datetimeFigureOut">
              <a:rPr lang="en-US" smtClean="0"/>
              <a:t>11/22/2021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9E483F-AD68-42FD-9BD6-A1799B847D42}" type="slidenum">
              <a:rPr lang="en-US" smtClean="0"/>
              <a:t>‹#›</a:t>
            </a:fld>
            <a:endParaRPr lang="en-US"/>
          </a:p>
        </p:txBody>
      </p:sp>
    </p:spTree>
    <p:extLst>
      <p:ext uri="{BB962C8B-B14F-4D97-AF65-F5344CB8AC3E}">
        <p14:creationId xmlns:p14="http://schemas.microsoft.com/office/powerpoint/2010/main" val="3139404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442" y="43679533"/>
            <a:ext cx="32390852" cy="31199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44" y="43225842"/>
            <a:ext cx="32390852" cy="4367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786E81F-3D98-48A4-90C5-2E1283846E97}" type="datetimeFigureOut">
              <a:rPr lang="en-US" smtClean="0"/>
              <a:t>11/22/2021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39E483F-AD68-42FD-9BD6-A1799B847D42}" type="slidenum">
              <a:rPr lang="en-US" smtClean="0"/>
              <a:t>‹#›</a:t>
            </a:fld>
            <a:endParaRPr lang="en-US"/>
          </a:p>
        </p:txBody>
      </p:sp>
    </p:spTree>
    <p:extLst>
      <p:ext uri="{BB962C8B-B14F-4D97-AF65-F5344CB8AC3E}">
        <p14:creationId xmlns:p14="http://schemas.microsoft.com/office/powerpoint/2010/main" val="4110454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48" y="0"/>
            <a:ext cx="10764660" cy="46799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736172" y="0"/>
            <a:ext cx="170096" cy="46799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14973" y="4055950"/>
            <a:ext cx="8504813" cy="15599833"/>
          </a:xfrm>
        </p:spPr>
        <p:txBody>
          <a:bodyPr anchor="b">
            <a:normAutofit/>
          </a:bodyPr>
          <a:lstStyle>
            <a:lvl1pPr>
              <a:defRPr sz="12756"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12757220" y="4991947"/>
            <a:ext cx="17252621" cy="358796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14973" y="19967787"/>
            <a:ext cx="8504813" cy="23059392"/>
          </a:xfrm>
        </p:spPr>
        <p:txBody>
          <a:bodyPr lIns="91440" rIns="91440">
            <a:normAutofit/>
          </a:bodyPr>
          <a:lstStyle>
            <a:lvl1pPr marL="0" indent="0">
              <a:buNone/>
              <a:defRPr sz="5315">
                <a:solidFill>
                  <a:srgbClr val="FFFFFF"/>
                </a:solidFill>
              </a:defRPr>
            </a:lvl1pPr>
            <a:lvl2pPr marL="1619951" indent="0">
              <a:buNone/>
              <a:defRPr sz="4252"/>
            </a:lvl2pPr>
            <a:lvl3pPr marL="3239902" indent="0">
              <a:buNone/>
              <a:defRPr sz="3543"/>
            </a:lvl3pPr>
            <a:lvl4pPr marL="4859853" indent="0">
              <a:buNone/>
              <a:defRPr sz="3189"/>
            </a:lvl4pPr>
            <a:lvl5pPr marL="6479804" indent="0">
              <a:buNone/>
              <a:defRPr sz="3189"/>
            </a:lvl5pPr>
            <a:lvl6pPr marL="8099755" indent="0">
              <a:buNone/>
              <a:defRPr sz="3189"/>
            </a:lvl6pPr>
            <a:lvl7pPr marL="9719706" indent="0">
              <a:buNone/>
              <a:defRPr sz="3189"/>
            </a:lvl7pPr>
            <a:lvl8pPr marL="11339657" indent="0">
              <a:buNone/>
              <a:defRPr sz="3189"/>
            </a:lvl8pPr>
            <a:lvl9pPr marL="12959608" indent="0">
              <a:buNone/>
              <a:defRPr sz="3189"/>
            </a:lvl9pPr>
          </a:lstStyle>
          <a:p>
            <a:pPr lvl="0"/>
            <a:r>
              <a:rPr lang="en-US"/>
              <a:t>Edit Master text styles</a:t>
            </a:r>
          </a:p>
        </p:txBody>
      </p:sp>
      <p:sp>
        <p:nvSpPr>
          <p:cNvPr id="5" name="Date Placeholder 4"/>
          <p:cNvSpPr>
            <a:spLocks noGrp="1"/>
          </p:cNvSpPr>
          <p:nvPr>
            <p:ph type="dt" sz="half" idx="10"/>
          </p:nvPr>
        </p:nvSpPr>
        <p:spPr>
          <a:xfrm>
            <a:off x="1237063" y="44082062"/>
            <a:ext cx="6958488" cy="2491640"/>
          </a:xfrm>
        </p:spPr>
        <p:txBody>
          <a:bodyPr/>
          <a:lstStyle>
            <a:lvl1pPr algn="l">
              <a:defRPr/>
            </a:lvl1pPr>
          </a:lstStyle>
          <a:p>
            <a:fld id="{E786E81F-3D98-48A4-90C5-2E1283846E97}" type="datetimeFigureOut">
              <a:rPr lang="en-US" smtClean="0"/>
              <a:t>11/22/2021</a:t>
            </a:fld>
            <a:endParaRPr lang="en-US"/>
          </a:p>
        </p:txBody>
      </p:sp>
      <p:sp>
        <p:nvSpPr>
          <p:cNvPr id="6" name="Footer Placeholder 5"/>
          <p:cNvSpPr>
            <a:spLocks noGrp="1"/>
          </p:cNvSpPr>
          <p:nvPr>
            <p:ph type="ftr" sz="quarter" idx="11"/>
          </p:nvPr>
        </p:nvSpPr>
        <p:spPr>
          <a:xfrm>
            <a:off x="12757219" y="44082062"/>
            <a:ext cx="12352229" cy="2491640"/>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39E483F-AD68-42FD-9BD6-A1799B847D42}" type="slidenum">
              <a:rPr lang="en-US" smtClean="0"/>
              <a:t>‹#›</a:t>
            </a:fld>
            <a:endParaRPr lang="en-US"/>
          </a:p>
        </p:txBody>
      </p:sp>
    </p:spTree>
    <p:extLst>
      <p:ext uri="{BB962C8B-B14F-4D97-AF65-F5344CB8AC3E}">
        <p14:creationId xmlns:p14="http://schemas.microsoft.com/office/powerpoint/2010/main" val="177408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2" y="33799639"/>
            <a:ext cx="32390852" cy="129998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4" y="33540843"/>
            <a:ext cx="32390852" cy="4367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915936" y="34631630"/>
            <a:ext cx="26876223" cy="5615940"/>
          </a:xfrm>
        </p:spPr>
        <p:txBody>
          <a:bodyPr tIns="0" bIns="0" anchor="b">
            <a:noAutofit/>
          </a:bodyPr>
          <a:lstStyle>
            <a:lvl1pPr>
              <a:defRPr sz="12756"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 y="0"/>
            <a:ext cx="32399249" cy="33540843"/>
          </a:xfrm>
          <a:solidFill>
            <a:schemeClr val="bg2">
              <a:lumMod val="90000"/>
            </a:schemeClr>
          </a:solidFill>
        </p:spPr>
        <p:txBody>
          <a:bodyPr lIns="457200" tIns="457200"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915936" y="40309969"/>
            <a:ext cx="26891409" cy="4055957"/>
          </a:xfrm>
        </p:spPr>
        <p:txBody>
          <a:bodyPr lIns="91440" tIns="0" rIns="91440" bIns="0">
            <a:normAutofit/>
          </a:bodyPr>
          <a:lstStyle>
            <a:lvl1pPr marL="0" indent="0">
              <a:spcBef>
                <a:spcPts val="0"/>
              </a:spcBef>
              <a:spcAft>
                <a:spcPts val="2126"/>
              </a:spcAft>
              <a:buNone/>
              <a:defRPr sz="5315">
                <a:solidFill>
                  <a:srgbClr val="FFFFFF"/>
                </a:solidFill>
              </a:defRPr>
            </a:lvl1pPr>
            <a:lvl2pPr marL="1619951" indent="0">
              <a:buNone/>
              <a:defRPr sz="4252"/>
            </a:lvl2pPr>
            <a:lvl3pPr marL="3239902" indent="0">
              <a:buNone/>
              <a:defRPr sz="3543"/>
            </a:lvl3pPr>
            <a:lvl4pPr marL="4859853" indent="0">
              <a:buNone/>
              <a:defRPr sz="3189"/>
            </a:lvl4pPr>
            <a:lvl5pPr marL="6479804" indent="0">
              <a:buNone/>
              <a:defRPr sz="3189"/>
            </a:lvl5pPr>
            <a:lvl6pPr marL="8099755" indent="0">
              <a:buNone/>
              <a:defRPr sz="3189"/>
            </a:lvl6pPr>
            <a:lvl7pPr marL="9719706" indent="0">
              <a:buNone/>
              <a:defRPr sz="3189"/>
            </a:lvl7pPr>
            <a:lvl8pPr marL="11339657" indent="0">
              <a:buNone/>
              <a:defRPr sz="3189"/>
            </a:lvl8pPr>
            <a:lvl9pPr marL="12959608" indent="0">
              <a:buNone/>
              <a:defRPr sz="3189"/>
            </a:lvl9pPr>
          </a:lstStyle>
          <a:p>
            <a:pPr lvl="0"/>
            <a:r>
              <a:rPr lang="en-US"/>
              <a:t>Edit Master text styles</a:t>
            </a:r>
          </a:p>
        </p:txBody>
      </p:sp>
      <p:sp>
        <p:nvSpPr>
          <p:cNvPr id="5" name="Date Placeholder 4"/>
          <p:cNvSpPr>
            <a:spLocks noGrp="1"/>
          </p:cNvSpPr>
          <p:nvPr>
            <p:ph type="dt" sz="half" idx="10"/>
          </p:nvPr>
        </p:nvSpPr>
        <p:spPr/>
        <p:txBody>
          <a:bodyPr/>
          <a:lstStyle/>
          <a:p>
            <a:fld id="{E786E81F-3D98-48A4-90C5-2E1283846E97}"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9E483F-AD68-42FD-9BD6-A1799B847D42}" type="slidenum">
              <a:rPr lang="en-US" smtClean="0"/>
              <a:t>‹#›</a:t>
            </a:fld>
            <a:endParaRPr lang="en-US"/>
          </a:p>
        </p:txBody>
      </p:sp>
    </p:spTree>
    <p:extLst>
      <p:ext uri="{BB962C8B-B14F-4D97-AF65-F5344CB8AC3E}">
        <p14:creationId xmlns:p14="http://schemas.microsoft.com/office/powerpoint/2010/main" val="4213949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 y="43679533"/>
            <a:ext cx="32399292" cy="31199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43225838"/>
            <a:ext cx="32399292" cy="4503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915936" y="1955810"/>
            <a:ext cx="26729413" cy="99000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915934" y="12595425"/>
            <a:ext cx="26729416" cy="27455707"/>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15941" y="44082062"/>
            <a:ext cx="6569866" cy="2491640"/>
          </a:xfrm>
          <a:prstGeom prst="rect">
            <a:avLst/>
          </a:prstGeom>
        </p:spPr>
        <p:txBody>
          <a:bodyPr vert="horz" lIns="91440" tIns="45720" rIns="91440" bIns="45720" rtlCol="0" anchor="ctr"/>
          <a:lstStyle>
            <a:lvl1pPr algn="l">
              <a:defRPr sz="3189">
                <a:solidFill>
                  <a:srgbClr val="FFFFFF"/>
                </a:solidFill>
              </a:defRPr>
            </a:lvl1pPr>
          </a:lstStyle>
          <a:p>
            <a:fld id="{E786E81F-3D98-48A4-90C5-2E1283846E97}" type="datetimeFigureOut">
              <a:rPr lang="en-US" smtClean="0"/>
              <a:t>11/22/2021</a:t>
            </a:fld>
            <a:endParaRPr lang="en-US"/>
          </a:p>
        </p:txBody>
      </p:sp>
      <p:sp>
        <p:nvSpPr>
          <p:cNvPr id="5" name="Footer Placeholder 4"/>
          <p:cNvSpPr>
            <a:spLocks noGrp="1"/>
          </p:cNvSpPr>
          <p:nvPr>
            <p:ph type="ftr" sz="quarter" idx="3"/>
          </p:nvPr>
        </p:nvSpPr>
        <p:spPr>
          <a:xfrm>
            <a:off x="9795751" y="44082062"/>
            <a:ext cx="12816225" cy="2491640"/>
          </a:xfrm>
          <a:prstGeom prst="rect">
            <a:avLst/>
          </a:prstGeom>
        </p:spPr>
        <p:txBody>
          <a:bodyPr vert="horz" lIns="91440" tIns="45720" rIns="91440" bIns="45720" rtlCol="0" anchor="ctr"/>
          <a:lstStyle>
            <a:lvl1pPr algn="ctr">
              <a:defRPr sz="3189"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26309698" y="44082062"/>
            <a:ext cx="3486605" cy="2491640"/>
          </a:xfrm>
          <a:prstGeom prst="rect">
            <a:avLst/>
          </a:prstGeom>
        </p:spPr>
        <p:txBody>
          <a:bodyPr vert="horz" lIns="91440" tIns="45720" rIns="91440" bIns="45720" rtlCol="0" anchor="ctr"/>
          <a:lstStyle>
            <a:lvl1pPr algn="r">
              <a:defRPr sz="3720">
                <a:solidFill>
                  <a:srgbClr val="FFFFFF"/>
                </a:solidFill>
              </a:defRPr>
            </a:lvl1pPr>
          </a:lstStyle>
          <a:p>
            <a:fld id="{E39E483F-AD68-42FD-9BD6-A1799B847D42}" type="slidenum">
              <a:rPr lang="en-US" smtClean="0"/>
              <a:t>‹#›</a:t>
            </a:fld>
            <a:endParaRPr lang="en-US"/>
          </a:p>
        </p:txBody>
      </p:sp>
      <p:cxnSp>
        <p:nvCxnSpPr>
          <p:cNvPr id="10" name="Straight Connector 9"/>
          <p:cNvCxnSpPr/>
          <p:nvPr/>
        </p:nvCxnSpPr>
        <p:spPr>
          <a:xfrm>
            <a:off x="3171718" y="11859183"/>
            <a:ext cx="2648641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99316"/>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l" defTabSz="3239902" rtl="0" eaLnBrk="1" latinLnBrk="0" hangingPunct="1">
        <a:lnSpc>
          <a:spcPct val="85000"/>
        </a:lnSpc>
        <a:spcBef>
          <a:spcPct val="0"/>
        </a:spcBef>
        <a:buNone/>
        <a:defRPr sz="17007" kern="1200" spc="-177" baseline="0">
          <a:solidFill>
            <a:schemeClr val="tx1">
              <a:lumMod val="75000"/>
              <a:lumOff val="25000"/>
            </a:schemeClr>
          </a:solidFill>
          <a:latin typeface="+mj-lt"/>
          <a:ea typeface="+mj-ea"/>
          <a:cs typeface="+mj-cs"/>
        </a:defRPr>
      </a:lvl1pPr>
    </p:titleStyle>
    <p:bodyStyle>
      <a:lvl1pPr marL="323990" indent="-323990" algn="l" defTabSz="3239902" rtl="0" eaLnBrk="1" latinLnBrk="0" hangingPunct="1">
        <a:lnSpc>
          <a:spcPct val="90000"/>
        </a:lnSpc>
        <a:spcBef>
          <a:spcPts val="4252"/>
        </a:spcBef>
        <a:spcAft>
          <a:spcPts val="709"/>
        </a:spcAft>
        <a:buClr>
          <a:schemeClr val="accent1"/>
        </a:buClr>
        <a:buSzPct val="100000"/>
        <a:buFont typeface="Calibri" panose="020F0502020204030204" pitchFamily="34" charset="0"/>
        <a:buChar char=" "/>
        <a:defRPr sz="7086" kern="1200">
          <a:solidFill>
            <a:schemeClr val="tx1">
              <a:lumMod val="75000"/>
              <a:lumOff val="25000"/>
            </a:schemeClr>
          </a:solidFill>
          <a:latin typeface="+mn-lt"/>
          <a:ea typeface="+mn-ea"/>
          <a:cs typeface="+mn-cs"/>
        </a:defRPr>
      </a:lvl1pPr>
      <a:lvl2pPr marL="1360759" indent="-647980" algn="l" defTabSz="3239902" rtl="0" eaLnBrk="1" latinLnBrk="0" hangingPunct="1">
        <a:lnSpc>
          <a:spcPct val="90000"/>
        </a:lnSpc>
        <a:spcBef>
          <a:spcPts val="709"/>
        </a:spcBef>
        <a:spcAft>
          <a:spcPts val="1417"/>
        </a:spcAft>
        <a:buClr>
          <a:schemeClr val="accent1"/>
        </a:buClr>
        <a:buFont typeface="Calibri" pitchFamily="34" charset="0"/>
        <a:buChar char="◦"/>
        <a:defRPr sz="6378" kern="1200">
          <a:solidFill>
            <a:schemeClr val="tx1">
              <a:lumMod val="75000"/>
              <a:lumOff val="25000"/>
            </a:schemeClr>
          </a:solidFill>
          <a:latin typeface="+mn-lt"/>
          <a:ea typeface="+mn-ea"/>
          <a:cs typeface="+mn-cs"/>
        </a:defRPr>
      </a:lvl2pPr>
      <a:lvl3pPr marL="2008739" indent="-647980" algn="l" defTabSz="3239902" rtl="0" eaLnBrk="1" latinLnBrk="0" hangingPunct="1">
        <a:lnSpc>
          <a:spcPct val="90000"/>
        </a:lnSpc>
        <a:spcBef>
          <a:spcPts val="709"/>
        </a:spcBef>
        <a:spcAft>
          <a:spcPts val="1417"/>
        </a:spcAft>
        <a:buClr>
          <a:schemeClr val="accent1"/>
        </a:buClr>
        <a:buFont typeface="Calibri" pitchFamily="34" charset="0"/>
        <a:buChar char="◦"/>
        <a:defRPr sz="4960" kern="1200">
          <a:solidFill>
            <a:schemeClr val="tx1">
              <a:lumMod val="75000"/>
              <a:lumOff val="25000"/>
            </a:schemeClr>
          </a:solidFill>
          <a:latin typeface="+mn-lt"/>
          <a:ea typeface="+mn-ea"/>
          <a:cs typeface="+mn-cs"/>
        </a:defRPr>
      </a:lvl3pPr>
      <a:lvl4pPr marL="2656720" indent="-647980" algn="l" defTabSz="3239902" rtl="0" eaLnBrk="1" latinLnBrk="0" hangingPunct="1">
        <a:lnSpc>
          <a:spcPct val="90000"/>
        </a:lnSpc>
        <a:spcBef>
          <a:spcPts val="709"/>
        </a:spcBef>
        <a:spcAft>
          <a:spcPts val="1417"/>
        </a:spcAft>
        <a:buClr>
          <a:schemeClr val="accent1"/>
        </a:buClr>
        <a:buFont typeface="Calibri" pitchFamily="34" charset="0"/>
        <a:buChar char="◦"/>
        <a:defRPr sz="4960" kern="1200">
          <a:solidFill>
            <a:schemeClr val="tx1">
              <a:lumMod val="75000"/>
              <a:lumOff val="25000"/>
            </a:schemeClr>
          </a:solidFill>
          <a:latin typeface="+mn-lt"/>
          <a:ea typeface="+mn-ea"/>
          <a:cs typeface="+mn-cs"/>
        </a:defRPr>
      </a:lvl4pPr>
      <a:lvl5pPr marL="3304700" indent="-647980" algn="l" defTabSz="3239902" rtl="0" eaLnBrk="1" latinLnBrk="0" hangingPunct="1">
        <a:lnSpc>
          <a:spcPct val="90000"/>
        </a:lnSpc>
        <a:spcBef>
          <a:spcPts val="709"/>
        </a:spcBef>
        <a:spcAft>
          <a:spcPts val="1417"/>
        </a:spcAft>
        <a:buClr>
          <a:schemeClr val="accent1"/>
        </a:buClr>
        <a:buFont typeface="Calibri" pitchFamily="34" charset="0"/>
        <a:buChar char="◦"/>
        <a:defRPr sz="4960" kern="1200">
          <a:solidFill>
            <a:schemeClr val="tx1">
              <a:lumMod val="75000"/>
              <a:lumOff val="25000"/>
            </a:schemeClr>
          </a:solidFill>
          <a:latin typeface="+mn-lt"/>
          <a:ea typeface="+mn-ea"/>
          <a:cs typeface="+mn-cs"/>
        </a:defRPr>
      </a:lvl5pPr>
      <a:lvl6pPr marL="3897520" indent="-809976" algn="l" defTabSz="3239902" rtl="0" eaLnBrk="1" latinLnBrk="0" hangingPunct="1">
        <a:lnSpc>
          <a:spcPct val="90000"/>
        </a:lnSpc>
        <a:spcBef>
          <a:spcPts val="709"/>
        </a:spcBef>
        <a:spcAft>
          <a:spcPts val="1417"/>
        </a:spcAft>
        <a:buClr>
          <a:schemeClr val="accent1"/>
        </a:buClr>
        <a:buFont typeface="Calibri" pitchFamily="34" charset="0"/>
        <a:buChar char="◦"/>
        <a:defRPr sz="4960" kern="1200">
          <a:solidFill>
            <a:schemeClr val="tx1">
              <a:lumMod val="75000"/>
              <a:lumOff val="25000"/>
            </a:schemeClr>
          </a:solidFill>
          <a:latin typeface="+mn-lt"/>
          <a:ea typeface="+mn-ea"/>
          <a:cs typeface="+mn-cs"/>
        </a:defRPr>
      </a:lvl6pPr>
      <a:lvl7pPr marL="4606160" indent="-809976" algn="l" defTabSz="3239902" rtl="0" eaLnBrk="1" latinLnBrk="0" hangingPunct="1">
        <a:lnSpc>
          <a:spcPct val="90000"/>
        </a:lnSpc>
        <a:spcBef>
          <a:spcPts val="709"/>
        </a:spcBef>
        <a:spcAft>
          <a:spcPts val="1417"/>
        </a:spcAft>
        <a:buClr>
          <a:schemeClr val="accent1"/>
        </a:buClr>
        <a:buFont typeface="Calibri" pitchFamily="34" charset="0"/>
        <a:buChar char="◦"/>
        <a:defRPr sz="4960" kern="1200">
          <a:solidFill>
            <a:schemeClr val="tx1">
              <a:lumMod val="75000"/>
              <a:lumOff val="25000"/>
            </a:schemeClr>
          </a:solidFill>
          <a:latin typeface="+mn-lt"/>
          <a:ea typeface="+mn-ea"/>
          <a:cs typeface="+mn-cs"/>
        </a:defRPr>
      </a:lvl7pPr>
      <a:lvl8pPr marL="5314800" indent="-809976" algn="l" defTabSz="3239902" rtl="0" eaLnBrk="1" latinLnBrk="0" hangingPunct="1">
        <a:lnSpc>
          <a:spcPct val="90000"/>
        </a:lnSpc>
        <a:spcBef>
          <a:spcPts val="709"/>
        </a:spcBef>
        <a:spcAft>
          <a:spcPts val="1417"/>
        </a:spcAft>
        <a:buClr>
          <a:schemeClr val="accent1"/>
        </a:buClr>
        <a:buFont typeface="Calibri" pitchFamily="34" charset="0"/>
        <a:buChar char="◦"/>
        <a:defRPr sz="4960" kern="1200">
          <a:solidFill>
            <a:schemeClr val="tx1">
              <a:lumMod val="75000"/>
              <a:lumOff val="25000"/>
            </a:schemeClr>
          </a:solidFill>
          <a:latin typeface="+mn-lt"/>
          <a:ea typeface="+mn-ea"/>
          <a:cs typeface="+mn-cs"/>
        </a:defRPr>
      </a:lvl8pPr>
      <a:lvl9pPr marL="6023440" indent="-809976" algn="l" defTabSz="3239902" rtl="0" eaLnBrk="1" latinLnBrk="0" hangingPunct="1">
        <a:lnSpc>
          <a:spcPct val="90000"/>
        </a:lnSpc>
        <a:spcBef>
          <a:spcPts val="709"/>
        </a:spcBef>
        <a:spcAft>
          <a:spcPts val="1417"/>
        </a:spcAft>
        <a:buClr>
          <a:schemeClr val="accent1"/>
        </a:buClr>
        <a:buFont typeface="Calibri" pitchFamily="34" charset="0"/>
        <a:buChar char="◦"/>
        <a:defRPr sz="4960" kern="1200">
          <a:solidFill>
            <a:schemeClr val="tx1">
              <a:lumMod val="75000"/>
              <a:lumOff val="25000"/>
            </a:schemeClr>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Box 232"/>
          <p:cNvSpPr txBox="1">
            <a:spLocks noChangeArrowheads="1"/>
          </p:cNvSpPr>
          <p:nvPr/>
        </p:nvSpPr>
        <p:spPr bwMode="auto">
          <a:xfrm>
            <a:off x="11791950" y="3216275"/>
            <a:ext cx="435082" cy="10946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5405" tIns="107703" rIns="215405" bIns="107703">
            <a:spAutoFit/>
          </a:bodyPr>
          <a:lstStyle>
            <a:lvl1pPr defTabSz="2154238">
              <a:defRPr sz="2400">
                <a:solidFill>
                  <a:schemeClr val="tx1"/>
                </a:solidFill>
                <a:latin typeface="Times New Roman" panose="02020603050405020304" pitchFamily="18" charset="0"/>
              </a:defRPr>
            </a:lvl1pPr>
            <a:lvl2pPr marL="1076325" defTabSz="2154238">
              <a:defRPr sz="2400">
                <a:solidFill>
                  <a:schemeClr val="tx1"/>
                </a:solidFill>
                <a:latin typeface="Times New Roman" panose="02020603050405020304" pitchFamily="18" charset="0"/>
              </a:defRPr>
            </a:lvl2pPr>
            <a:lvl3pPr marL="2154238" defTabSz="2154238">
              <a:defRPr sz="2400">
                <a:solidFill>
                  <a:schemeClr val="tx1"/>
                </a:solidFill>
                <a:latin typeface="Times New Roman" panose="02020603050405020304" pitchFamily="18" charset="0"/>
              </a:defRPr>
            </a:lvl3pPr>
            <a:lvl4pPr marL="3230563" defTabSz="2154238">
              <a:defRPr sz="2400">
                <a:solidFill>
                  <a:schemeClr val="tx1"/>
                </a:solidFill>
                <a:latin typeface="Times New Roman" panose="02020603050405020304" pitchFamily="18" charset="0"/>
              </a:defRPr>
            </a:lvl4pPr>
            <a:lvl5pPr marL="4308475" defTabSz="2154238">
              <a:defRPr sz="2400">
                <a:solidFill>
                  <a:schemeClr val="tx1"/>
                </a:solidFill>
                <a:latin typeface="Times New Roman" panose="02020603050405020304" pitchFamily="18" charset="0"/>
              </a:defRPr>
            </a:lvl5pPr>
            <a:lvl6pPr marL="4765675" defTabSz="2154238" eaLnBrk="0" fontAlgn="base" hangingPunct="0">
              <a:spcBef>
                <a:spcPct val="0"/>
              </a:spcBef>
              <a:spcAft>
                <a:spcPct val="0"/>
              </a:spcAft>
              <a:defRPr sz="2400">
                <a:solidFill>
                  <a:schemeClr val="tx1"/>
                </a:solidFill>
                <a:latin typeface="Times New Roman" panose="02020603050405020304" pitchFamily="18" charset="0"/>
              </a:defRPr>
            </a:lvl6pPr>
            <a:lvl7pPr marL="5222875" defTabSz="2154238" eaLnBrk="0" fontAlgn="base" hangingPunct="0">
              <a:spcBef>
                <a:spcPct val="0"/>
              </a:spcBef>
              <a:spcAft>
                <a:spcPct val="0"/>
              </a:spcAft>
              <a:defRPr sz="2400">
                <a:solidFill>
                  <a:schemeClr val="tx1"/>
                </a:solidFill>
                <a:latin typeface="Times New Roman" panose="02020603050405020304" pitchFamily="18" charset="0"/>
              </a:defRPr>
            </a:lvl7pPr>
            <a:lvl8pPr marL="5680075" defTabSz="2154238" eaLnBrk="0" fontAlgn="base" hangingPunct="0">
              <a:spcBef>
                <a:spcPct val="0"/>
              </a:spcBef>
              <a:spcAft>
                <a:spcPct val="0"/>
              </a:spcAft>
              <a:defRPr sz="2400">
                <a:solidFill>
                  <a:schemeClr val="tx1"/>
                </a:solidFill>
                <a:latin typeface="Times New Roman" panose="02020603050405020304" pitchFamily="18" charset="0"/>
              </a:defRPr>
            </a:lvl8pPr>
            <a:lvl9pPr marL="6137275" defTabSz="2154238"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5700">
              <a:effectLst/>
            </a:endParaRPr>
          </a:p>
        </p:txBody>
      </p:sp>
      <p:sp>
        <p:nvSpPr>
          <p:cNvPr id="6" name="Rectangle 243"/>
          <p:cNvSpPr>
            <a:spLocks noChangeArrowheads="1"/>
          </p:cNvSpPr>
          <p:nvPr/>
        </p:nvSpPr>
        <p:spPr bwMode="auto">
          <a:xfrm>
            <a:off x="4307564" y="5075424"/>
            <a:ext cx="25196799" cy="1006429"/>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wrap="square">
            <a:spAutoFit/>
            <a:scene3d>
              <a:camera prst="orthographicFront"/>
              <a:lightRig rig="soft" dir="t">
                <a:rot lat="0" lon="0" rev="15600000"/>
              </a:lightRig>
            </a:scene3d>
            <a:sp3d extrusionH="57150" prstMaterial="softEdge">
              <a:bevelT w="25400" h="38100"/>
            </a:sp3d>
          </a:bodyPr>
          <a:lstStyle/>
          <a:p>
            <a:pPr algn="ctr">
              <a:lnSpc>
                <a:spcPct val="90000"/>
              </a:lnSpc>
            </a:pPr>
            <a:r>
              <a:rPr lang="en-US" sz="6600" b="1" dirty="0">
                <a:ln/>
                <a:solidFill>
                  <a:schemeClr val="tx1"/>
                </a:solidFill>
                <a:latin typeface="Arial" panose="020B0604020202020204" pitchFamily="34" charset="0"/>
              </a:rPr>
              <a:t>Sulaiman</a:t>
            </a:r>
            <a:r>
              <a:rPr lang="en-US" sz="5400" b="1" dirty="0">
                <a:ln/>
                <a:solidFill>
                  <a:schemeClr val="tx1"/>
                </a:solidFill>
                <a:latin typeface="Arial" panose="020B0604020202020204" pitchFamily="34" charset="0"/>
              </a:rPr>
              <a:t> Al-Muqbali</a:t>
            </a:r>
            <a:r>
              <a:rPr lang="en-US" sz="5400" b="1" baseline="30000" dirty="0">
                <a:solidFill>
                  <a:schemeClr val="tx1"/>
                </a:solidFill>
                <a:effectLst>
                  <a:outerShdw blurRad="38100" dist="38100" dir="2700000" algn="tl">
                    <a:srgbClr val="000000">
                      <a:alpha val="43137"/>
                    </a:srgbClr>
                  </a:outerShdw>
                </a:effectLst>
              </a:rPr>
              <a:t> a</a:t>
            </a:r>
            <a:r>
              <a:rPr lang="en-US" sz="5400" b="1" dirty="0">
                <a:ln/>
                <a:solidFill>
                  <a:schemeClr val="tx1"/>
                </a:solidFill>
                <a:latin typeface="Arial" panose="020B0604020202020204" pitchFamily="34" charset="0"/>
              </a:rPr>
              <a:t> and Mohammed Al-Tobi</a:t>
            </a:r>
            <a:endParaRPr lang="en-US" altLang="en-US" sz="5400" b="1" dirty="0">
              <a:ln/>
              <a:solidFill>
                <a:schemeClr val="tx1"/>
              </a:solidFill>
              <a:latin typeface="Arial" panose="020B0604020202020204" pitchFamily="34" charset="0"/>
            </a:endParaRPr>
          </a:p>
        </p:txBody>
      </p:sp>
      <p:sp>
        <p:nvSpPr>
          <p:cNvPr id="7" name="Rectangle 244"/>
          <p:cNvSpPr>
            <a:spLocks noChangeArrowheads="1"/>
          </p:cNvSpPr>
          <p:nvPr/>
        </p:nvSpPr>
        <p:spPr bwMode="auto">
          <a:xfrm>
            <a:off x="2515511" y="6254412"/>
            <a:ext cx="26988852" cy="507831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5400" b="1" baseline="30000" dirty="0">
                <a:solidFill>
                  <a:srgbClr val="0000FF"/>
                </a:solidFill>
              </a:rPr>
              <a:t>a</a:t>
            </a:r>
            <a:r>
              <a:rPr lang="en-US" sz="5400" b="1" dirty="0">
                <a:solidFill>
                  <a:srgbClr val="0000FF"/>
                </a:solidFill>
              </a:rPr>
              <a:t> Mechanical Engineering Department, </a:t>
            </a:r>
            <a:r>
              <a:rPr lang="en-US" sz="5400" b="1" dirty="0" err="1">
                <a:solidFill>
                  <a:srgbClr val="0000FF"/>
                </a:solidFill>
              </a:rPr>
              <a:t>Colleg</a:t>
            </a:r>
            <a:r>
              <a:rPr lang="en-US" sz="5400" b="1" baseline="30000" dirty="0">
                <a:solidFill>
                  <a:srgbClr val="0000FF"/>
                </a:solidFill>
              </a:rPr>
              <a:t> </a:t>
            </a:r>
            <a:r>
              <a:rPr lang="en-US" sz="5400" b="1" dirty="0">
                <a:solidFill>
                  <a:srgbClr val="0000FF"/>
                </a:solidFill>
              </a:rPr>
              <a:t>e of Engineering, </a:t>
            </a:r>
            <a:r>
              <a:rPr lang="en-US" sz="5400" b="1" dirty="0" err="1">
                <a:solidFill>
                  <a:srgbClr val="0000FF"/>
                </a:solidFill>
              </a:rPr>
              <a:t>Dhofar</a:t>
            </a:r>
            <a:r>
              <a:rPr lang="en-US" sz="5400" b="1" dirty="0">
                <a:solidFill>
                  <a:srgbClr val="0000FF"/>
                </a:solidFill>
              </a:rPr>
              <a:t> University, PO Box 2009, Postal Code 211 </a:t>
            </a:r>
            <a:r>
              <a:rPr lang="en-US" sz="5400" b="1" dirty="0" err="1">
                <a:solidFill>
                  <a:srgbClr val="0000FF"/>
                </a:solidFill>
              </a:rPr>
              <a:t>Salalah</a:t>
            </a:r>
            <a:r>
              <a:rPr lang="en-US" sz="5400" b="1" dirty="0">
                <a:solidFill>
                  <a:srgbClr val="0000FF"/>
                </a:solidFill>
              </a:rPr>
              <a:t>, Sultanate of Oman</a:t>
            </a:r>
          </a:p>
          <a:p>
            <a:pPr algn="ctr"/>
            <a:r>
              <a:rPr lang="en-US" sz="5400" b="1" dirty="0" smtClean="0">
                <a:solidFill>
                  <a:srgbClr val="0000FF"/>
                </a:solidFill>
              </a:rPr>
              <a:t>Contact@mail.com</a:t>
            </a:r>
          </a:p>
          <a:p>
            <a:pPr algn="ctr"/>
            <a:endParaRPr lang="en-US" sz="5400" b="1" dirty="0">
              <a:solidFill>
                <a:srgbClr val="0000FF"/>
              </a:solidFill>
            </a:endParaRPr>
          </a:p>
          <a:p>
            <a:pPr algn="ctr"/>
            <a:endParaRPr lang="en-US" sz="5400" b="1" dirty="0">
              <a:solidFill>
                <a:srgbClr val="0000FF"/>
              </a:solidFill>
            </a:endParaRPr>
          </a:p>
          <a:p>
            <a:pPr algn="ctr"/>
            <a:endParaRPr lang="en-US" sz="5400" b="1" dirty="0">
              <a:effectLst>
                <a:outerShdw blurRad="38100" dist="38100" dir="2700000" algn="tl">
                  <a:srgbClr val="000000">
                    <a:alpha val="43137"/>
                  </a:srgbClr>
                </a:outerShdw>
              </a:effectLst>
            </a:endParaRPr>
          </a:p>
        </p:txBody>
      </p:sp>
      <p:sp>
        <p:nvSpPr>
          <p:cNvPr id="8" name="Oval 245"/>
          <p:cNvSpPr>
            <a:spLocks noChangeArrowheads="1"/>
          </p:cNvSpPr>
          <p:nvPr/>
        </p:nvSpPr>
        <p:spPr bwMode="auto">
          <a:xfrm>
            <a:off x="1049338" y="2314575"/>
            <a:ext cx="2362200" cy="2362200"/>
          </a:xfrm>
          <a:prstGeom prst="ellipse">
            <a:avLst/>
          </a:prstGeom>
          <a:noFill/>
          <a:ln w="9525">
            <a:no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Box 6"/>
          <p:cNvSpPr txBox="1">
            <a:spLocks noChangeArrowheads="1"/>
          </p:cNvSpPr>
          <p:nvPr/>
        </p:nvSpPr>
        <p:spPr bwMode="auto">
          <a:xfrm>
            <a:off x="1193312" y="29360367"/>
            <a:ext cx="7620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600">
                <a:solidFill>
                  <a:schemeClr val="tx1"/>
                </a:solidFill>
                <a:latin typeface="Calibri" panose="020F0502020204030204" pitchFamily="34" charset="0"/>
                <a:ea typeface="MS PGothic" panose="020B0600070205080204" pitchFamily="34" charset="-128"/>
              </a:defRPr>
            </a:lvl1pPr>
            <a:lvl2pPr marL="742950" indent="-285750" eaLnBrk="0" hangingPunct="0">
              <a:defRPr sz="8600">
                <a:solidFill>
                  <a:schemeClr val="tx1"/>
                </a:solidFill>
                <a:latin typeface="Calibri" panose="020F0502020204030204" pitchFamily="34" charset="0"/>
                <a:ea typeface="MS PGothic" panose="020B0600070205080204" pitchFamily="34" charset="-128"/>
              </a:defRPr>
            </a:lvl2pPr>
            <a:lvl3pPr marL="1143000" indent="-228600" eaLnBrk="0" hangingPunct="0">
              <a:defRPr sz="8600">
                <a:solidFill>
                  <a:schemeClr val="tx1"/>
                </a:solidFill>
                <a:latin typeface="Calibri" panose="020F0502020204030204" pitchFamily="34" charset="0"/>
                <a:ea typeface="MS PGothic" panose="020B0600070205080204" pitchFamily="34" charset="-128"/>
              </a:defRPr>
            </a:lvl3pPr>
            <a:lvl4pPr marL="1600200" indent="-228600" eaLnBrk="0" hangingPunct="0">
              <a:defRPr sz="8600">
                <a:solidFill>
                  <a:schemeClr val="tx1"/>
                </a:solidFill>
                <a:latin typeface="Calibri" panose="020F0502020204030204" pitchFamily="34" charset="0"/>
                <a:ea typeface="MS PGothic" panose="020B0600070205080204" pitchFamily="34" charset="-128"/>
              </a:defRPr>
            </a:lvl4pPr>
            <a:lvl5pPr marL="2057400" indent="-228600" eaLnBrk="0" hangingPunct="0">
              <a:defRPr sz="8600">
                <a:solidFill>
                  <a:schemeClr val="tx1"/>
                </a:solidFill>
                <a:latin typeface="Calibri" panose="020F0502020204030204" pitchFamily="34" charset="0"/>
                <a:ea typeface="MS PGothic" panose="020B0600070205080204" pitchFamily="34" charset="-128"/>
              </a:defRPr>
            </a:lvl5pPr>
            <a:lvl6pPr marL="2514600" indent="-228600" defTabSz="438785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6pPr>
            <a:lvl7pPr marL="2971800" indent="-228600" defTabSz="438785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7pPr>
            <a:lvl8pPr marL="3429000" indent="-228600" defTabSz="438785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8pPr>
            <a:lvl9pPr marL="3886200" indent="-228600" defTabSz="438785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9pPr>
          </a:lstStyle>
          <a:p>
            <a:pPr eaLnBrk="1" hangingPunct="1"/>
            <a:endParaRPr lang="en-US" altLang="en-US"/>
          </a:p>
        </p:txBody>
      </p:sp>
      <p:sp>
        <p:nvSpPr>
          <p:cNvPr id="12" name="Text Box 5"/>
          <p:cNvSpPr txBox="1">
            <a:spLocks noChangeArrowheads="1"/>
          </p:cNvSpPr>
          <p:nvPr/>
        </p:nvSpPr>
        <p:spPr bwMode="auto">
          <a:xfrm>
            <a:off x="1142511" y="20065927"/>
            <a:ext cx="13733189" cy="1200150"/>
          </a:xfrm>
          <a:prstGeom prst="rect">
            <a:avLst/>
          </a:prstGeom>
          <a:gradFill rotWithShape="0">
            <a:gsLst>
              <a:gs pos="0">
                <a:srgbClr val="5ADBDD"/>
              </a:gs>
              <a:gs pos="14000">
                <a:srgbClr val="5ADBDD"/>
              </a:gs>
              <a:gs pos="100000">
                <a:srgbClr val="FFFFFF"/>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846" tIns="2423" rIns="4846" bIns="2423" anchor="ctr"/>
          <a:lstStyle>
            <a:lvl1pPr defTabSz="800100" eaLnBrk="0" hangingPunct="0">
              <a:defRPr sz="8600">
                <a:solidFill>
                  <a:schemeClr val="tx1"/>
                </a:solidFill>
                <a:latin typeface="Calibri" panose="020F0502020204030204" pitchFamily="34" charset="0"/>
                <a:ea typeface="MS PGothic" panose="020B0600070205080204" pitchFamily="34" charset="-128"/>
              </a:defRPr>
            </a:lvl1pPr>
            <a:lvl2pPr marL="742950" indent="-285750" defTabSz="800100" eaLnBrk="0" hangingPunct="0">
              <a:defRPr sz="8600">
                <a:solidFill>
                  <a:schemeClr val="tx1"/>
                </a:solidFill>
                <a:latin typeface="Calibri" panose="020F0502020204030204" pitchFamily="34" charset="0"/>
                <a:ea typeface="MS PGothic" panose="020B0600070205080204" pitchFamily="34" charset="-128"/>
              </a:defRPr>
            </a:lvl2pPr>
            <a:lvl3pPr marL="1143000" indent="-228600" defTabSz="800100" eaLnBrk="0" hangingPunct="0">
              <a:defRPr sz="8600">
                <a:solidFill>
                  <a:schemeClr val="tx1"/>
                </a:solidFill>
                <a:latin typeface="Calibri" panose="020F0502020204030204" pitchFamily="34" charset="0"/>
                <a:ea typeface="MS PGothic" panose="020B0600070205080204" pitchFamily="34" charset="-128"/>
              </a:defRPr>
            </a:lvl3pPr>
            <a:lvl4pPr marL="1600200" indent="-228600" defTabSz="800100" eaLnBrk="0" hangingPunct="0">
              <a:defRPr sz="8600">
                <a:solidFill>
                  <a:schemeClr val="tx1"/>
                </a:solidFill>
                <a:latin typeface="Calibri" panose="020F0502020204030204" pitchFamily="34" charset="0"/>
                <a:ea typeface="MS PGothic" panose="020B0600070205080204" pitchFamily="34" charset="-128"/>
              </a:defRPr>
            </a:lvl4pPr>
            <a:lvl5pPr marL="2057400" indent="-228600" defTabSz="800100" eaLnBrk="0" hangingPunct="0">
              <a:defRPr sz="8600">
                <a:solidFill>
                  <a:schemeClr val="tx1"/>
                </a:solidFill>
                <a:latin typeface="Calibri" panose="020F0502020204030204" pitchFamily="34" charset="0"/>
                <a:ea typeface="MS PGothic" panose="020B0600070205080204" pitchFamily="34" charset="-128"/>
              </a:defRPr>
            </a:lvl5pPr>
            <a:lvl6pPr marL="25146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6pPr>
            <a:lvl7pPr marL="29718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7pPr>
            <a:lvl8pPr marL="34290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8pPr>
            <a:lvl9pPr marL="38862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9pPr>
          </a:lstStyle>
          <a:p>
            <a:pPr algn="ctr" eaLnBrk="1" hangingPunct="1">
              <a:spcBef>
                <a:spcPct val="50000"/>
              </a:spcBef>
            </a:pPr>
            <a:r>
              <a:rPr lang="en-US" altLang="en-US" sz="4700" b="1" dirty="0">
                <a:solidFill>
                  <a:srgbClr val="002547"/>
                </a:solidFill>
                <a:latin typeface="Arial" panose="020B0604020202020204" pitchFamily="34" charset="0"/>
              </a:rPr>
              <a:t>METHODS</a:t>
            </a:r>
          </a:p>
        </p:txBody>
      </p:sp>
      <p:sp>
        <p:nvSpPr>
          <p:cNvPr id="13" name="Text Box 5"/>
          <p:cNvSpPr txBox="1">
            <a:spLocks noChangeArrowheads="1"/>
          </p:cNvSpPr>
          <p:nvPr/>
        </p:nvSpPr>
        <p:spPr bwMode="auto">
          <a:xfrm>
            <a:off x="17522259" y="19785970"/>
            <a:ext cx="13445419" cy="1572149"/>
          </a:xfrm>
          <a:prstGeom prst="rect">
            <a:avLst/>
          </a:prstGeom>
          <a:gradFill rotWithShape="0">
            <a:gsLst>
              <a:gs pos="0">
                <a:srgbClr val="5ADBDD"/>
              </a:gs>
              <a:gs pos="14000">
                <a:srgbClr val="5ADBDD"/>
              </a:gs>
              <a:gs pos="100000">
                <a:srgbClr val="FFFFFF"/>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846" tIns="2423" rIns="4846" bIns="2423" anchor="ctr"/>
          <a:lstStyle>
            <a:lvl1pPr defTabSz="800100" eaLnBrk="0" hangingPunct="0">
              <a:defRPr sz="8600">
                <a:solidFill>
                  <a:schemeClr val="tx1"/>
                </a:solidFill>
                <a:latin typeface="Calibri" panose="020F0502020204030204" pitchFamily="34" charset="0"/>
                <a:ea typeface="MS PGothic" panose="020B0600070205080204" pitchFamily="34" charset="-128"/>
              </a:defRPr>
            </a:lvl1pPr>
            <a:lvl2pPr marL="742950" indent="-285750" defTabSz="800100" eaLnBrk="0" hangingPunct="0">
              <a:defRPr sz="8600">
                <a:solidFill>
                  <a:schemeClr val="tx1"/>
                </a:solidFill>
                <a:latin typeface="Calibri" panose="020F0502020204030204" pitchFamily="34" charset="0"/>
                <a:ea typeface="MS PGothic" panose="020B0600070205080204" pitchFamily="34" charset="-128"/>
              </a:defRPr>
            </a:lvl2pPr>
            <a:lvl3pPr marL="1143000" indent="-228600" defTabSz="800100" eaLnBrk="0" hangingPunct="0">
              <a:defRPr sz="8600">
                <a:solidFill>
                  <a:schemeClr val="tx1"/>
                </a:solidFill>
                <a:latin typeface="Calibri" panose="020F0502020204030204" pitchFamily="34" charset="0"/>
                <a:ea typeface="MS PGothic" panose="020B0600070205080204" pitchFamily="34" charset="-128"/>
              </a:defRPr>
            </a:lvl3pPr>
            <a:lvl4pPr marL="1600200" indent="-228600" defTabSz="800100" eaLnBrk="0" hangingPunct="0">
              <a:defRPr sz="8600">
                <a:solidFill>
                  <a:schemeClr val="tx1"/>
                </a:solidFill>
                <a:latin typeface="Calibri" panose="020F0502020204030204" pitchFamily="34" charset="0"/>
                <a:ea typeface="MS PGothic" panose="020B0600070205080204" pitchFamily="34" charset="-128"/>
              </a:defRPr>
            </a:lvl4pPr>
            <a:lvl5pPr marL="2057400" indent="-228600" defTabSz="800100" eaLnBrk="0" hangingPunct="0">
              <a:defRPr sz="8600">
                <a:solidFill>
                  <a:schemeClr val="tx1"/>
                </a:solidFill>
                <a:latin typeface="Calibri" panose="020F0502020204030204" pitchFamily="34" charset="0"/>
                <a:ea typeface="MS PGothic" panose="020B0600070205080204" pitchFamily="34" charset="-128"/>
              </a:defRPr>
            </a:lvl5pPr>
            <a:lvl6pPr marL="25146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6pPr>
            <a:lvl7pPr marL="29718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7pPr>
            <a:lvl8pPr marL="34290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8pPr>
            <a:lvl9pPr marL="38862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9pPr>
          </a:lstStyle>
          <a:p>
            <a:pPr algn="ctr" eaLnBrk="1" hangingPunct="1">
              <a:spcBef>
                <a:spcPct val="50000"/>
              </a:spcBef>
            </a:pPr>
            <a:r>
              <a:rPr lang="en-US" altLang="en-US" sz="4700" b="1">
                <a:solidFill>
                  <a:srgbClr val="002547"/>
                </a:solidFill>
                <a:latin typeface="Arial" panose="020B0604020202020204" pitchFamily="34" charset="0"/>
              </a:rPr>
              <a:t>RESULTS </a:t>
            </a:r>
          </a:p>
        </p:txBody>
      </p:sp>
      <p:sp>
        <p:nvSpPr>
          <p:cNvPr id="14" name="Text Box 5"/>
          <p:cNvSpPr txBox="1">
            <a:spLocks noChangeArrowheads="1"/>
          </p:cNvSpPr>
          <p:nvPr/>
        </p:nvSpPr>
        <p:spPr bwMode="auto">
          <a:xfrm>
            <a:off x="1193312" y="31126424"/>
            <a:ext cx="13779178" cy="1281504"/>
          </a:xfrm>
          <a:prstGeom prst="rect">
            <a:avLst/>
          </a:prstGeom>
          <a:gradFill rotWithShape="0">
            <a:gsLst>
              <a:gs pos="0">
                <a:srgbClr val="5ADBDD"/>
              </a:gs>
              <a:gs pos="14000">
                <a:srgbClr val="5ADBDD"/>
              </a:gs>
              <a:gs pos="100000">
                <a:srgbClr val="FFFFFF"/>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846" tIns="2423" rIns="4846" bIns="2423" anchor="ctr"/>
          <a:lstStyle>
            <a:lvl1pPr defTabSz="800100" eaLnBrk="0" hangingPunct="0">
              <a:defRPr sz="8600">
                <a:solidFill>
                  <a:schemeClr val="tx1"/>
                </a:solidFill>
                <a:latin typeface="Calibri" panose="020F0502020204030204" pitchFamily="34" charset="0"/>
                <a:ea typeface="MS PGothic" panose="020B0600070205080204" pitchFamily="34" charset="-128"/>
              </a:defRPr>
            </a:lvl1pPr>
            <a:lvl2pPr marL="742950" indent="-285750" defTabSz="800100" eaLnBrk="0" hangingPunct="0">
              <a:defRPr sz="8600">
                <a:solidFill>
                  <a:schemeClr val="tx1"/>
                </a:solidFill>
                <a:latin typeface="Calibri" panose="020F0502020204030204" pitchFamily="34" charset="0"/>
                <a:ea typeface="MS PGothic" panose="020B0600070205080204" pitchFamily="34" charset="-128"/>
              </a:defRPr>
            </a:lvl2pPr>
            <a:lvl3pPr marL="1143000" indent="-228600" defTabSz="800100" eaLnBrk="0" hangingPunct="0">
              <a:defRPr sz="8600">
                <a:solidFill>
                  <a:schemeClr val="tx1"/>
                </a:solidFill>
                <a:latin typeface="Calibri" panose="020F0502020204030204" pitchFamily="34" charset="0"/>
                <a:ea typeface="MS PGothic" panose="020B0600070205080204" pitchFamily="34" charset="-128"/>
              </a:defRPr>
            </a:lvl3pPr>
            <a:lvl4pPr marL="1600200" indent="-228600" defTabSz="800100" eaLnBrk="0" hangingPunct="0">
              <a:defRPr sz="8600">
                <a:solidFill>
                  <a:schemeClr val="tx1"/>
                </a:solidFill>
                <a:latin typeface="Calibri" panose="020F0502020204030204" pitchFamily="34" charset="0"/>
                <a:ea typeface="MS PGothic" panose="020B0600070205080204" pitchFamily="34" charset="-128"/>
              </a:defRPr>
            </a:lvl4pPr>
            <a:lvl5pPr marL="2057400" indent="-228600" defTabSz="800100" eaLnBrk="0" hangingPunct="0">
              <a:defRPr sz="8600">
                <a:solidFill>
                  <a:schemeClr val="tx1"/>
                </a:solidFill>
                <a:latin typeface="Calibri" panose="020F0502020204030204" pitchFamily="34" charset="0"/>
                <a:ea typeface="MS PGothic" panose="020B0600070205080204" pitchFamily="34" charset="-128"/>
              </a:defRPr>
            </a:lvl5pPr>
            <a:lvl6pPr marL="25146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6pPr>
            <a:lvl7pPr marL="29718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7pPr>
            <a:lvl8pPr marL="34290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8pPr>
            <a:lvl9pPr marL="38862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9pPr>
          </a:lstStyle>
          <a:p>
            <a:pPr algn="ctr" eaLnBrk="1" hangingPunct="1">
              <a:spcBef>
                <a:spcPct val="50000"/>
              </a:spcBef>
            </a:pPr>
            <a:r>
              <a:rPr lang="en-US" altLang="en-US" sz="4700" b="1" dirty="0">
                <a:solidFill>
                  <a:srgbClr val="002547"/>
                </a:solidFill>
                <a:latin typeface="Arial" panose="020B0604020202020204" pitchFamily="34" charset="0"/>
              </a:rPr>
              <a:t>DISCUSSION</a:t>
            </a:r>
          </a:p>
        </p:txBody>
      </p:sp>
      <p:sp>
        <p:nvSpPr>
          <p:cNvPr id="16" name="Text Box 5"/>
          <p:cNvSpPr txBox="1">
            <a:spLocks noChangeArrowheads="1"/>
          </p:cNvSpPr>
          <p:nvPr/>
        </p:nvSpPr>
        <p:spPr bwMode="auto">
          <a:xfrm>
            <a:off x="17827060" y="9237639"/>
            <a:ext cx="13445419" cy="1072017"/>
          </a:xfrm>
          <a:prstGeom prst="rect">
            <a:avLst/>
          </a:prstGeom>
          <a:gradFill rotWithShape="1">
            <a:gsLst>
              <a:gs pos="0">
                <a:srgbClr val="5ADBDD"/>
              </a:gs>
              <a:gs pos="14000">
                <a:srgbClr val="5ADBDD"/>
              </a:gs>
              <a:gs pos="100000">
                <a:srgbClr val="FFFFFF"/>
              </a:gs>
            </a:gsLst>
            <a:lin ang="16200000"/>
          </a:gradFill>
          <a:ln>
            <a:noFill/>
          </a:ln>
          <a:extLst>
            <a:ext uri="{91240B29-F687-4F45-9708-019B960494DF}">
              <a14:hiddenLine xmlns:a14="http://schemas.microsoft.com/office/drawing/2010/main" w="9525">
                <a:solidFill>
                  <a:srgbClr val="000000"/>
                </a:solidFill>
                <a:miter lim="800000"/>
                <a:headEnd/>
                <a:tailEnd/>
              </a14:hiddenLine>
            </a:ext>
          </a:extLst>
        </p:spPr>
        <p:txBody>
          <a:bodyPr lIns="4846" tIns="2423" rIns="4846" bIns="2423" anchor="ctr"/>
          <a:lstStyle>
            <a:lvl1pPr defTabSz="800100" eaLnBrk="0" hangingPunct="0">
              <a:defRPr sz="8600">
                <a:solidFill>
                  <a:schemeClr val="tx1"/>
                </a:solidFill>
                <a:latin typeface="Calibri" panose="020F0502020204030204" pitchFamily="34" charset="0"/>
                <a:ea typeface="MS PGothic" panose="020B0600070205080204" pitchFamily="34" charset="-128"/>
              </a:defRPr>
            </a:lvl1pPr>
            <a:lvl2pPr marL="742950" indent="-285750" defTabSz="800100" eaLnBrk="0" hangingPunct="0">
              <a:defRPr sz="8600">
                <a:solidFill>
                  <a:schemeClr val="tx1"/>
                </a:solidFill>
                <a:latin typeface="Calibri" panose="020F0502020204030204" pitchFamily="34" charset="0"/>
                <a:ea typeface="MS PGothic" panose="020B0600070205080204" pitchFamily="34" charset="-128"/>
              </a:defRPr>
            </a:lvl2pPr>
            <a:lvl3pPr marL="1143000" indent="-228600" defTabSz="800100" eaLnBrk="0" hangingPunct="0">
              <a:defRPr sz="8600">
                <a:solidFill>
                  <a:schemeClr val="tx1"/>
                </a:solidFill>
                <a:latin typeface="Calibri" panose="020F0502020204030204" pitchFamily="34" charset="0"/>
                <a:ea typeface="MS PGothic" panose="020B0600070205080204" pitchFamily="34" charset="-128"/>
              </a:defRPr>
            </a:lvl3pPr>
            <a:lvl4pPr marL="1600200" indent="-228600" defTabSz="800100" eaLnBrk="0" hangingPunct="0">
              <a:defRPr sz="8600">
                <a:solidFill>
                  <a:schemeClr val="tx1"/>
                </a:solidFill>
                <a:latin typeface="Calibri" panose="020F0502020204030204" pitchFamily="34" charset="0"/>
                <a:ea typeface="MS PGothic" panose="020B0600070205080204" pitchFamily="34" charset="-128"/>
              </a:defRPr>
            </a:lvl4pPr>
            <a:lvl5pPr marL="2057400" indent="-228600" defTabSz="800100" eaLnBrk="0" hangingPunct="0">
              <a:defRPr sz="8600">
                <a:solidFill>
                  <a:schemeClr val="tx1"/>
                </a:solidFill>
                <a:latin typeface="Calibri" panose="020F0502020204030204" pitchFamily="34" charset="0"/>
                <a:ea typeface="MS PGothic" panose="020B0600070205080204" pitchFamily="34" charset="-128"/>
              </a:defRPr>
            </a:lvl5pPr>
            <a:lvl6pPr marL="25146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6pPr>
            <a:lvl7pPr marL="29718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7pPr>
            <a:lvl8pPr marL="34290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8pPr>
            <a:lvl9pPr marL="38862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9pPr>
          </a:lstStyle>
          <a:p>
            <a:pPr algn="ctr" eaLnBrk="1" hangingPunct="1">
              <a:spcBef>
                <a:spcPct val="50000"/>
              </a:spcBef>
            </a:pPr>
            <a:r>
              <a:rPr lang="en-US" altLang="en-US" sz="4700" b="1" dirty="0">
                <a:solidFill>
                  <a:srgbClr val="002547"/>
                </a:solidFill>
                <a:latin typeface="Arial" panose="020B0604020202020204" pitchFamily="34" charset="0"/>
              </a:rPr>
              <a:t>RESEARCH QUESTION</a:t>
            </a:r>
          </a:p>
        </p:txBody>
      </p:sp>
      <p:sp>
        <p:nvSpPr>
          <p:cNvPr id="18" name="Text Box 83"/>
          <p:cNvSpPr txBox="1">
            <a:spLocks noChangeArrowheads="1"/>
          </p:cNvSpPr>
          <p:nvPr/>
        </p:nvSpPr>
        <p:spPr bwMode="auto">
          <a:xfrm>
            <a:off x="6133760" y="21662866"/>
            <a:ext cx="8741940" cy="8784713"/>
          </a:xfrm>
          <a:prstGeom prst="rect">
            <a:avLst/>
          </a:prstGeom>
          <a:solidFill>
            <a:schemeClr val="bg1"/>
          </a:solidFill>
          <a:ln w="9525">
            <a:solidFill>
              <a:srgbClr val="000000"/>
            </a:solidFill>
            <a:miter lim="800000"/>
            <a:headEnd/>
            <a:tailEnd/>
          </a:ln>
        </p:spPr>
        <p:txBody>
          <a:bodyPr wrap="square" lIns="80010" tIns="40005" rIns="80010" bIns="40005">
            <a:spAutoFit/>
          </a:bodyPr>
          <a:lstStyle>
            <a:lvl1pPr defTabSz="800100" eaLnBrk="0" hangingPunct="0">
              <a:defRPr sz="8600">
                <a:solidFill>
                  <a:schemeClr val="tx1"/>
                </a:solidFill>
                <a:latin typeface="Calibri" panose="020F0502020204030204" pitchFamily="34" charset="0"/>
                <a:ea typeface="MS PGothic" panose="020B0600070205080204" pitchFamily="34" charset="-128"/>
              </a:defRPr>
            </a:lvl1pPr>
            <a:lvl2pPr marL="742950" indent="-285750" defTabSz="800100" eaLnBrk="0" hangingPunct="0">
              <a:defRPr sz="8600">
                <a:solidFill>
                  <a:schemeClr val="tx1"/>
                </a:solidFill>
                <a:latin typeface="Calibri" panose="020F0502020204030204" pitchFamily="34" charset="0"/>
                <a:ea typeface="MS PGothic" panose="020B0600070205080204" pitchFamily="34" charset="-128"/>
              </a:defRPr>
            </a:lvl2pPr>
            <a:lvl3pPr marL="1143000" indent="-228600" defTabSz="800100" eaLnBrk="0" hangingPunct="0">
              <a:defRPr sz="8600">
                <a:solidFill>
                  <a:schemeClr val="tx1"/>
                </a:solidFill>
                <a:latin typeface="Calibri" panose="020F0502020204030204" pitchFamily="34" charset="0"/>
                <a:ea typeface="MS PGothic" panose="020B0600070205080204" pitchFamily="34" charset="-128"/>
              </a:defRPr>
            </a:lvl3pPr>
            <a:lvl4pPr marL="1600200" indent="-228600" defTabSz="800100" eaLnBrk="0" hangingPunct="0">
              <a:defRPr sz="8600">
                <a:solidFill>
                  <a:schemeClr val="tx1"/>
                </a:solidFill>
                <a:latin typeface="Calibri" panose="020F0502020204030204" pitchFamily="34" charset="0"/>
                <a:ea typeface="MS PGothic" panose="020B0600070205080204" pitchFamily="34" charset="-128"/>
              </a:defRPr>
            </a:lvl4pPr>
            <a:lvl5pPr marL="2057400" indent="-228600" defTabSz="800100" eaLnBrk="0" hangingPunct="0">
              <a:defRPr sz="8600">
                <a:solidFill>
                  <a:schemeClr val="tx1"/>
                </a:solidFill>
                <a:latin typeface="Calibri" panose="020F0502020204030204" pitchFamily="34" charset="0"/>
                <a:ea typeface="MS PGothic" panose="020B0600070205080204" pitchFamily="34" charset="-128"/>
              </a:defRPr>
            </a:lvl5pPr>
            <a:lvl6pPr marL="25146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6pPr>
            <a:lvl7pPr marL="29718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7pPr>
            <a:lvl8pPr marL="34290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8pPr>
            <a:lvl9pPr marL="38862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9pPr>
          </a:lstStyle>
          <a:p>
            <a:pPr eaLnBrk="1" hangingPunct="1">
              <a:spcBef>
                <a:spcPct val="20000"/>
              </a:spcBef>
              <a:buClr>
                <a:srgbClr val="002547"/>
              </a:buClr>
              <a:buFont typeface="Times" panose="02020603050405020304" pitchFamily="18" charset="0"/>
              <a:buNone/>
            </a:pPr>
            <a:endParaRPr lang="en-CA" altLang="en-US" sz="28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8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8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8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8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8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8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8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8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8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8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8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8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8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8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8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800" b="1" dirty="0">
              <a:latin typeface="Arial" panose="020B0604020202020204" pitchFamily="34" charset="0"/>
            </a:endParaRPr>
          </a:p>
        </p:txBody>
      </p:sp>
      <p:sp>
        <p:nvSpPr>
          <p:cNvPr id="19" name="Text Box 83"/>
          <p:cNvSpPr txBox="1">
            <a:spLocks noChangeArrowheads="1"/>
          </p:cNvSpPr>
          <p:nvPr/>
        </p:nvSpPr>
        <p:spPr bwMode="auto">
          <a:xfrm>
            <a:off x="17557364" y="21662866"/>
            <a:ext cx="13445419" cy="3916362"/>
          </a:xfrm>
          <a:prstGeom prst="rect">
            <a:avLst/>
          </a:prstGeom>
          <a:solidFill>
            <a:schemeClr val="bg1"/>
          </a:solidFill>
          <a:ln w="9525">
            <a:solidFill>
              <a:srgbClr val="000000"/>
            </a:solidFill>
            <a:miter lim="800000"/>
            <a:headEnd/>
            <a:tailEnd/>
          </a:ln>
        </p:spPr>
        <p:txBody>
          <a:bodyPr wrap="square" lIns="80010" tIns="40005" rIns="80010" bIns="40005">
            <a:spAutoFit/>
          </a:bodyPr>
          <a:lstStyle>
            <a:lvl1pPr marL="803275" defTabSz="800100" eaLnBrk="0" hangingPunct="0">
              <a:defRPr sz="8600">
                <a:solidFill>
                  <a:schemeClr val="tx1"/>
                </a:solidFill>
                <a:latin typeface="Calibri" panose="020F0502020204030204" pitchFamily="34" charset="0"/>
                <a:ea typeface="MS PGothic" panose="020B0600070205080204" pitchFamily="34" charset="-128"/>
              </a:defRPr>
            </a:lvl1pPr>
            <a:lvl2pPr marL="457200" indent="-457200" defTabSz="800100" eaLnBrk="0" hangingPunct="0">
              <a:defRPr sz="8600">
                <a:solidFill>
                  <a:schemeClr val="tx1"/>
                </a:solidFill>
                <a:latin typeface="Calibri" panose="020F0502020204030204" pitchFamily="34" charset="0"/>
                <a:ea typeface="MS PGothic" panose="020B0600070205080204" pitchFamily="34" charset="-128"/>
              </a:defRPr>
            </a:lvl2pPr>
            <a:lvl3pPr marL="1143000" indent="-228600" defTabSz="800100" eaLnBrk="0" hangingPunct="0">
              <a:defRPr sz="8600">
                <a:solidFill>
                  <a:schemeClr val="tx1"/>
                </a:solidFill>
                <a:latin typeface="Calibri" panose="020F0502020204030204" pitchFamily="34" charset="0"/>
                <a:ea typeface="MS PGothic" panose="020B0600070205080204" pitchFamily="34" charset="-128"/>
              </a:defRPr>
            </a:lvl3pPr>
            <a:lvl4pPr marL="1600200" indent="-228600" defTabSz="800100" eaLnBrk="0" hangingPunct="0">
              <a:defRPr sz="8600">
                <a:solidFill>
                  <a:schemeClr val="tx1"/>
                </a:solidFill>
                <a:latin typeface="Calibri" panose="020F0502020204030204" pitchFamily="34" charset="0"/>
                <a:ea typeface="MS PGothic" panose="020B0600070205080204" pitchFamily="34" charset="-128"/>
              </a:defRPr>
            </a:lvl4pPr>
            <a:lvl5pPr marL="2057400" indent="-228600" defTabSz="800100" eaLnBrk="0" hangingPunct="0">
              <a:defRPr sz="8600">
                <a:solidFill>
                  <a:schemeClr val="tx1"/>
                </a:solidFill>
                <a:latin typeface="Calibri" panose="020F0502020204030204" pitchFamily="34" charset="0"/>
                <a:ea typeface="MS PGothic" panose="020B0600070205080204" pitchFamily="34" charset="-128"/>
              </a:defRPr>
            </a:lvl5pPr>
            <a:lvl6pPr marL="25146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6pPr>
            <a:lvl7pPr marL="29718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7pPr>
            <a:lvl8pPr marL="34290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8pPr>
            <a:lvl9pPr marL="38862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9pPr>
          </a:lstStyle>
          <a:p>
            <a:pPr lvl="1" eaLnBrk="1" hangingPunct="1">
              <a:spcBef>
                <a:spcPts val="100"/>
              </a:spcBef>
              <a:buClr>
                <a:srgbClr val="002547"/>
              </a:buClr>
              <a:buFont typeface="Arial" panose="020B0604020202020204" pitchFamily="34" charset="0"/>
              <a:buChar char="•"/>
            </a:pPr>
            <a:endParaRPr lang="en-CA" altLang="en-US" sz="1400">
              <a:solidFill>
                <a:srgbClr val="003261"/>
              </a:solidFill>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1400">
              <a:solidFill>
                <a:srgbClr val="003261"/>
              </a:solidFill>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1400">
              <a:solidFill>
                <a:srgbClr val="003261"/>
              </a:solidFill>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1400">
              <a:solidFill>
                <a:srgbClr val="003261"/>
              </a:solidFill>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1400">
              <a:solidFill>
                <a:srgbClr val="003261"/>
              </a:solidFill>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1400">
              <a:solidFill>
                <a:srgbClr val="003261"/>
              </a:solidFill>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1400">
              <a:solidFill>
                <a:srgbClr val="003261"/>
              </a:solidFill>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1400">
              <a:solidFill>
                <a:srgbClr val="003261"/>
              </a:solidFill>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1400">
              <a:solidFill>
                <a:srgbClr val="003261"/>
              </a:solidFill>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1400">
              <a:solidFill>
                <a:srgbClr val="003261"/>
              </a:solidFill>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1400">
              <a:solidFill>
                <a:srgbClr val="003261"/>
              </a:solidFill>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1400">
              <a:solidFill>
                <a:srgbClr val="003261"/>
              </a:solidFill>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1400">
              <a:solidFill>
                <a:srgbClr val="003261"/>
              </a:solidFill>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1400">
              <a:solidFill>
                <a:srgbClr val="003261"/>
              </a:solidFill>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1400">
              <a:solidFill>
                <a:srgbClr val="003261"/>
              </a:solidFill>
              <a:latin typeface="Arial" panose="020B0604020202020204" pitchFamily="34" charset="0"/>
            </a:endParaRPr>
          </a:p>
        </p:txBody>
      </p:sp>
      <p:sp>
        <p:nvSpPr>
          <p:cNvPr id="24" name="Text Box 5"/>
          <p:cNvSpPr txBox="1">
            <a:spLocks noChangeArrowheads="1"/>
          </p:cNvSpPr>
          <p:nvPr/>
        </p:nvSpPr>
        <p:spPr bwMode="auto">
          <a:xfrm>
            <a:off x="11319668" y="40551743"/>
            <a:ext cx="9380538" cy="1200150"/>
          </a:xfrm>
          <a:prstGeom prst="rect">
            <a:avLst/>
          </a:prstGeom>
          <a:gradFill rotWithShape="0">
            <a:gsLst>
              <a:gs pos="0">
                <a:srgbClr val="5ADBDD"/>
              </a:gs>
              <a:gs pos="14000">
                <a:srgbClr val="5ADBDD"/>
              </a:gs>
              <a:gs pos="100000">
                <a:srgbClr val="FFFFFF"/>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4846" tIns="2423" rIns="4846" bIns="2423" anchor="ctr"/>
          <a:lstStyle>
            <a:lvl1pPr defTabSz="800100" eaLnBrk="0" hangingPunct="0">
              <a:defRPr sz="8600">
                <a:solidFill>
                  <a:schemeClr val="tx1"/>
                </a:solidFill>
                <a:latin typeface="Calibri" panose="020F0502020204030204" pitchFamily="34" charset="0"/>
                <a:ea typeface="MS PGothic" panose="020B0600070205080204" pitchFamily="34" charset="-128"/>
              </a:defRPr>
            </a:lvl1pPr>
            <a:lvl2pPr marL="742950" indent="-285750" defTabSz="800100" eaLnBrk="0" hangingPunct="0">
              <a:defRPr sz="8600">
                <a:solidFill>
                  <a:schemeClr val="tx1"/>
                </a:solidFill>
                <a:latin typeface="Calibri" panose="020F0502020204030204" pitchFamily="34" charset="0"/>
                <a:ea typeface="MS PGothic" panose="020B0600070205080204" pitchFamily="34" charset="-128"/>
              </a:defRPr>
            </a:lvl2pPr>
            <a:lvl3pPr marL="1143000" indent="-228600" defTabSz="800100" eaLnBrk="0" hangingPunct="0">
              <a:defRPr sz="8600">
                <a:solidFill>
                  <a:schemeClr val="tx1"/>
                </a:solidFill>
                <a:latin typeface="Calibri" panose="020F0502020204030204" pitchFamily="34" charset="0"/>
                <a:ea typeface="MS PGothic" panose="020B0600070205080204" pitchFamily="34" charset="-128"/>
              </a:defRPr>
            </a:lvl3pPr>
            <a:lvl4pPr marL="1600200" indent="-228600" defTabSz="800100" eaLnBrk="0" hangingPunct="0">
              <a:defRPr sz="8600">
                <a:solidFill>
                  <a:schemeClr val="tx1"/>
                </a:solidFill>
                <a:latin typeface="Calibri" panose="020F0502020204030204" pitchFamily="34" charset="0"/>
                <a:ea typeface="MS PGothic" panose="020B0600070205080204" pitchFamily="34" charset="-128"/>
              </a:defRPr>
            </a:lvl4pPr>
            <a:lvl5pPr marL="2057400" indent="-228600" defTabSz="800100" eaLnBrk="0" hangingPunct="0">
              <a:defRPr sz="8600">
                <a:solidFill>
                  <a:schemeClr val="tx1"/>
                </a:solidFill>
                <a:latin typeface="Calibri" panose="020F0502020204030204" pitchFamily="34" charset="0"/>
                <a:ea typeface="MS PGothic" panose="020B0600070205080204" pitchFamily="34" charset="-128"/>
              </a:defRPr>
            </a:lvl5pPr>
            <a:lvl6pPr marL="25146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6pPr>
            <a:lvl7pPr marL="29718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7pPr>
            <a:lvl8pPr marL="34290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8pPr>
            <a:lvl9pPr marL="38862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9pPr>
          </a:lstStyle>
          <a:p>
            <a:pPr algn="ctr" eaLnBrk="1" hangingPunct="1">
              <a:spcBef>
                <a:spcPct val="50000"/>
              </a:spcBef>
            </a:pPr>
            <a:r>
              <a:rPr lang="en-US" altLang="en-US" sz="4700" b="1" dirty="0">
                <a:solidFill>
                  <a:srgbClr val="002547"/>
                </a:solidFill>
                <a:latin typeface="Arial" panose="020B0604020202020204" pitchFamily="34" charset="0"/>
              </a:rPr>
              <a:t>References</a:t>
            </a:r>
          </a:p>
        </p:txBody>
      </p:sp>
      <p:sp>
        <p:nvSpPr>
          <p:cNvPr id="25" name="Rectangle 234"/>
          <p:cNvSpPr>
            <a:spLocks noChangeArrowheads="1"/>
          </p:cNvSpPr>
          <p:nvPr/>
        </p:nvSpPr>
        <p:spPr bwMode="auto">
          <a:xfrm>
            <a:off x="1142512" y="21716396"/>
            <a:ext cx="4622800" cy="6064250"/>
          </a:xfrm>
          <a:prstGeom prst="rect">
            <a:avLst/>
          </a:prstGeom>
          <a:solidFill>
            <a:srgbClr val="FFC000"/>
          </a:solidFill>
          <a:ln w="9525">
            <a:solidFill>
              <a:schemeClr val="tx1"/>
            </a:solidFill>
            <a:miter lim="800000"/>
            <a:headEnd/>
            <a:tailEnd/>
          </a:ln>
          <a:effectLst/>
        </p:spPr>
        <p:txBody>
          <a:bodyPr wrap="none" anchor="ctr"/>
          <a:lstStyle/>
          <a:p>
            <a:pPr algn="ctr"/>
            <a:r>
              <a:rPr lang="en-US" altLang="en-US" sz="4400">
                <a:effectLst/>
              </a:rPr>
              <a:t>Picture/Chart</a:t>
            </a:r>
          </a:p>
        </p:txBody>
      </p:sp>
      <p:sp>
        <p:nvSpPr>
          <p:cNvPr id="26" name="Text Box 255"/>
          <p:cNvSpPr txBox="1">
            <a:spLocks noChangeArrowheads="1"/>
          </p:cNvSpPr>
          <p:nvPr/>
        </p:nvSpPr>
        <p:spPr bwMode="auto">
          <a:xfrm>
            <a:off x="1142512" y="28206096"/>
            <a:ext cx="4648200" cy="203132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dirty="0">
                <a:effectLst/>
              </a:rPr>
              <a:t>Xxxxxxxxxxxxxxxxxxxxxxxxxxxxxxxxxxxxxxxxxxxxxxxxxxxxxxxxxxxxxxxxxxxxxxxxxxxxxxxxxx</a:t>
            </a:r>
          </a:p>
          <a:p>
            <a:pPr>
              <a:spcBef>
                <a:spcPct val="50000"/>
              </a:spcBef>
            </a:pPr>
            <a:endParaRPr lang="en-US" altLang="en-US" sz="2800" dirty="0">
              <a:effectLst/>
            </a:endParaRPr>
          </a:p>
        </p:txBody>
      </p:sp>
      <p:sp>
        <p:nvSpPr>
          <p:cNvPr id="27" name="Text Box 83"/>
          <p:cNvSpPr txBox="1">
            <a:spLocks noChangeArrowheads="1"/>
          </p:cNvSpPr>
          <p:nvPr/>
        </p:nvSpPr>
        <p:spPr bwMode="auto">
          <a:xfrm>
            <a:off x="1193312" y="10309656"/>
            <a:ext cx="13682389" cy="9495676"/>
          </a:xfrm>
          <a:prstGeom prst="rect">
            <a:avLst/>
          </a:prstGeom>
          <a:solidFill>
            <a:schemeClr val="bg1"/>
          </a:solidFill>
          <a:ln w="9525">
            <a:solidFill>
              <a:srgbClr val="000000"/>
            </a:solidFill>
            <a:miter lim="800000"/>
            <a:headEnd/>
            <a:tailEnd/>
          </a:ln>
        </p:spPr>
        <p:txBody>
          <a:bodyPr wrap="square" lIns="80010" tIns="40005" rIns="80010" bIns="40005">
            <a:spAutoFit/>
          </a:bodyPr>
          <a:lstStyle>
            <a:lvl1pPr defTabSz="800100" eaLnBrk="0" hangingPunct="0">
              <a:defRPr sz="8600">
                <a:solidFill>
                  <a:schemeClr val="tx1"/>
                </a:solidFill>
                <a:latin typeface="Calibri" panose="020F0502020204030204" pitchFamily="34" charset="0"/>
                <a:ea typeface="MS PGothic" panose="020B0600070205080204" pitchFamily="34" charset="-128"/>
              </a:defRPr>
            </a:lvl1pPr>
            <a:lvl2pPr marL="742950" indent="-285750" defTabSz="800100" eaLnBrk="0" hangingPunct="0">
              <a:defRPr sz="8600">
                <a:solidFill>
                  <a:schemeClr val="tx1"/>
                </a:solidFill>
                <a:latin typeface="Calibri" panose="020F0502020204030204" pitchFamily="34" charset="0"/>
                <a:ea typeface="MS PGothic" panose="020B0600070205080204" pitchFamily="34" charset="-128"/>
              </a:defRPr>
            </a:lvl2pPr>
            <a:lvl3pPr marL="1143000" indent="-228600" defTabSz="800100" eaLnBrk="0" hangingPunct="0">
              <a:defRPr sz="8600">
                <a:solidFill>
                  <a:schemeClr val="tx1"/>
                </a:solidFill>
                <a:latin typeface="Calibri" panose="020F0502020204030204" pitchFamily="34" charset="0"/>
                <a:ea typeface="MS PGothic" panose="020B0600070205080204" pitchFamily="34" charset="-128"/>
              </a:defRPr>
            </a:lvl3pPr>
            <a:lvl4pPr marL="1600200" indent="-228600" defTabSz="800100" eaLnBrk="0" hangingPunct="0">
              <a:defRPr sz="8600">
                <a:solidFill>
                  <a:schemeClr val="tx1"/>
                </a:solidFill>
                <a:latin typeface="Calibri" panose="020F0502020204030204" pitchFamily="34" charset="0"/>
                <a:ea typeface="MS PGothic" panose="020B0600070205080204" pitchFamily="34" charset="-128"/>
              </a:defRPr>
            </a:lvl4pPr>
            <a:lvl5pPr marL="2057400" indent="-228600" defTabSz="800100" eaLnBrk="0" hangingPunct="0">
              <a:defRPr sz="8600">
                <a:solidFill>
                  <a:schemeClr val="tx1"/>
                </a:solidFill>
                <a:latin typeface="Calibri" panose="020F0502020204030204" pitchFamily="34" charset="0"/>
                <a:ea typeface="MS PGothic" panose="020B0600070205080204" pitchFamily="34" charset="-128"/>
              </a:defRPr>
            </a:lvl5pPr>
            <a:lvl6pPr marL="25146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6pPr>
            <a:lvl7pPr marL="29718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7pPr>
            <a:lvl8pPr marL="34290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8pPr>
            <a:lvl9pPr marL="38862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9pPr>
          </a:lstStyle>
          <a:p>
            <a:pPr eaLnBrk="1" hangingPunct="1">
              <a:lnSpc>
                <a:spcPct val="95000"/>
              </a:lnSpc>
            </a:pPr>
            <a:r>
              <a:rPr lang="en-US" altLang="en-US" sz="2800" b="1" i="1" dirty="0">
                <a:latin typeface="Arial" panose="020B0604020202020204" pitchFamily="34" charset="0"/>
              </a:rPr>
              <a:t>General guidelines</a:t>
            </a:r>
          </a:p>
          <a:p>
            <a:pPr eaLnBrk="1" hangingPunct="1">
              <a:lnSpc>
                <a:spcPct val="95000"/>
              </a:lnSpc>
            </a:pPr>
            <a:endParaRPr lang="en-US" altLang="en-US" sz="2800" b="1" dirty="0">
              <a:latin typeface="Arial" panose="020B0604020202020204" pitchFamily="34" charset="0"/>
            </a:endParaRPr>
          </a:p>
          <a:p>
            <a:pPr eaLnBrk="1" hangingPunct="1">
              <a:lnSpc>
                <a:spcPct val="95000"/>
              </a:lnSpc>
            </a:pPr>
            <a:r>
              <a:rPr lang="en-US" altLang="en-US" sz="2800" dirty="0">
                <a:latin typeface="Arial" panose="020B0604020202020204" pitchFamily="34" charset="0"/>
              </a:rPr>
              <a:t>These templates are fully editable.  They are created at various percentages of the final printed size.  We will use this page size (</a:t>
            </a:r>
            <a:r>
              <a:rPr lang="en-US" altLang="en-US" sz="2800" u="sng" dirty="0">
                <a:latin typeface="Arial" panose="020B0604020202020204" pitchFamily="34" charset="0"/>
              </a:rPr>
              <a:t>100%</a:t>
            </a:r>
            <a:r>
              <a:rPr lang="en-US" altLang="en-US" sz="2800" dirty="0">
                <a:latin typeface="Arial" panose="020B0604020202020204" pitchFamily="34" charset="0"/>
              </a:rPr>
              <a:t>) for a 90X130 cm poster.  </a:t>
            </a:r>
          </a:p>
          <a:p>
            <a:pPr eaLnBrk="1" hangingPunct="1">
              <a:lnSpc>
                <a:spcPct val="95000"/>
              </a:lnSpc>
            </a:pPr>
            <a:endParaRPr lang="en-US" altLang="en-US" sz="2800" dirty="0">
              <a:latin typeface="Arial" panose="020B0604020202020204" pitchFamily="34" charset="0"/>
            </a:endParaRPr>
          </a:p>
          <a:p>
            <a:pPr eaLnBrk="1" hangingPunct="1">
              <a:lnSpc>
                <a:spcPct val="95000"/>
              </a:lnSpc>
            </a:pPr>
            <a:r>
              <a:rPr lang="en-US" altLang="en-US" sz="2800" dirty="0">
                <a:latin typeface="Arial" panose="020B0604020202020204" pitchFamily="34" charset="0"/>
              </a:rPr>
              <a:t>Text sizes and fonts may be freely changed, as can sizes, colors and shapes of text and figure boxes. Click to select the box and then drag to reposition.  Once the boxes are selected, they can be resized and reshaped by clicking and dragging the selection handles.  </a:t>
            </a:r>
          </a:p>
          <a:p>
            <a:pPr eaLnBrk="1" hangingPunct="1">
              <a:lnSpc>
                <a:spcPct val="95000"/>
              </a:lnSpc>
            </a:pPr>
            <a:endParaRPr lang="en-US" altLang="en-US" sz="2800" dirty="0">
              <a:latin typeface="Arial" panose="020B0604020202020204" pitchFamily="34" charset="0"/>
            </a:endParaRPr>
          </a:p>
          <a:p>
            <a:pPr eaLnBrk="1" hangingPunct="1">
              <a:lnSpc>
                <a:spcPct val="95000"/>
              </a:lnSpc>
            </a:pPr>
            <a:r>
              <a:rPr lang="en-US" altLang="en-US" sz="2800" dirty="0">
                <a:latin typeface="Arial" panose="020B0604020202020204" pitchFamily="34" charset="0"/>
              </a:rPr>
              <a:t>Text sizes should be no smaller than 24 point at the final form</a:t>
            </a:r>
          </a:p>
          <a:p>
            <a:pPr eaLnBrk="1" hangingPunct="1">
              <a:lnSpc>
                <a:spcPct val="95000"/>
              </a:lnSpc>
            </a:pPr>
            <a:endParaRPr lang="en-US" altLang="en-US" sz="2800" dirty="0">
              <a:latin typeface="Arial" panose="020B0604020202020204" pitchFamily="34" charset="0"/>
            </a:endParaRPr>
          </a:p>
          <a:p>
            <a:pPr eaLnBrk="1" hangingPunct="1">
              <a:lnSpc>
                <a:spcPct val="95000"/>
              </a:lnSpc>
            </a:pPr>
            <a:r>
              <a:rPr lang="en-US" altLang="en-US" sz="2800" b="1" i="1" dirty="0">
                <a:latin typeface="Arial" panose="020B0604020202020204" pitchFamily="34" charset="0"/>
              </a:rPr>
              <a:t>Pictures and fonts:</a:t>
            </a:r>
          </a:p>
          <a:p>
            <a:pPr eaLnBrk="1" hangingPunct="1">
              <a:lnSpc>
                <a:spcPct val="95000"/>
              </a:lnSpc>
            </a:pPr>
            <a:endParaRPr lang="en-US" altLang="en-US" sz="2800" dirty="0">
              <a:latin typeface="Arial" panose="020B0604020202020204" pitchFamily="34" charset="0"/>
            </a:endParaRPr>
          </a:p>
          <a:p>
            <a:pPr eaLnBrk="1" hangingPunct="1">
              <a:lnSpc>
                <a:spcPct val="95000"/>
              </a:lnSpc>
            </a:pPr>
            <a:r>
              <a:rPr lang="en-US" altLang="en-US" sz="2800" b="1" dirty="0">
                <a:latin typeface="Arial" panose="020B0604020202020204" pitchFamily="34" charset="0"/>
              </a:rPr>
              <a:t>Picture files-</a:t>
            </a:r>
            <a:r>
              <a:rPr lang="en-US" altLang="en-US" sz="2800" dirty="0">
                <a:latin typeface="Arial" panose="020B0604020202020204" pitchFamily="34" charset="0"/>
              </a:rPr>
              <a:t>Select “Insert…picture…from file” from your PowerPoint menu.  This will paste the picture file into your poster.  Resize as needed.  Use only “JPEG” or “Tiff” files for your poster inserts. </a:t>
            </a:r>
          </a:p>
          <a:p>
            <a:pPr eaLnBrk="1" hangingPunct="1">
              <a:lnSpc>
                <a:spcPct val="95000"/>
              </a:lnSpc>
            </a:pPr>
            <a:endParaRPr lang="en-US" altLang="en-US" sz="2800" dirty="0">
              <a:latin typeface="Arial" panose="020B0604020202020204" pitchFamily="34" charset="0"/>
            </a:endParaRPr>
          </a:p>
          <a:p>
            <a:pPr eaLnBrk="1" hangingPunct="1">
              <a:lnSpc>
                <a:spcPct val="95000"/>
              </a:lnSpc>
            </a:pPr>
            <a:r>
              <a:rPr lang="en-US" altLang="en-US" sz="2800" b="1" dirty="0">
                <a:latin typeface="Arial" panose="020B0604020202020204" pitchFamily="34" charset="0"/>
              </a:rPr>
              <a:t>Fonts</a:t>
            </a:r>
            <a:r>
              <a:rPr lang="en-US" altLang="en-US" sz="2800" dirty="0">
                <a:latin typeface="Arial" panose="020B0604020202020204" pitchFamily="34" charset="0"/>
              </a:rPr>
              <a:t>- If you do not use common fonts (</a:t>
            </a:r>
            <a:r>
              <a:rPr lang="en-US" altLang="en-US" sz="2800" dirty="0" err="1">
                <a:latin typeface="Arial" panose="020B0604020202020204" pitchFamily="34" charset="0"/>
              </a:rPr>
              <a:t>ie</a:t>
            </a:r>
            <a:r>
              <a:rPr lang="en-US" altLang="en-US" sz="2800" dirty="0">
                <a:latin typeface="Arial" panose="020B0604020202020204" pitchFamily="34" charset="0"/>
              </a:rPr>
              <a:t>. Arial, Times New Roman, Symbol, etc. on the PC, Helvetica,Times, Symbol, etc. on the Mac), you need to tell us.  We have most fonts, but if you are using one we do not have, it will not print properly.  We will ask you to send us that particular font file.  Simple procedure…we will walk you through it.</a:t>
            </a:r>
          </a:p>
        </p:txBody>
      </p:sp>
      <p:pic>
        <p:nvPicPr>
          <p:cNvPr id="1026" name="Picture 2" descr="http://www.hubresearch.ca/wp-content/uploads/2015/07/study-question-and-design-workshop-570x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12757" y="10835466"/>
            <a:ext cx="8794750" cy="617175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irsyedschoolbeed.com/sites/default/files/upload/result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2485" y="26363538"/>
            <a:ext cx="8411596" cy="5152103"/>
          </a:xfrm>
          <a:prstGeom prst="rect">
            <a:avLst/>
          </a:prstGeom>
          <a:noFill/>
          <a:extLst>
            <a:ext uri="{909E8E84-426E-40DD-AFC4-6F175D3DCCD1}">
              <a14:hiddenFill xmlns:a14="http://schemas.microsoft.com/office/drawing/2010/main">
                <a:solidFill>
                  <a:srgbClr val="FFFFFF"/>
                </a:solidFill>
              </a14:hiddenFill>
            </a:ext>
          </a:extLst>
        </p:spPr>
      </p:pic>
      <p:sp>
        <p:nvSpPr>
          <p:cNvPr id="30" name="Text Box 83"/>
          <p:cNvSpPr txBox="1">
            <a:spLocks noChangeArrowheads="1"/>
          </p:cNvSpPr>
          <p:nvPr/>
        </p:nvSpPr>
        <p:spPr bwMode="auto">
          <a:xfrm>
            <a:off x="17945847" y="31515641"/>
            <a:ext cx="13056936" cy="7615162"/>
          </a:xfrm>
          <a:prstGeom prst="rect">
            <a:avLst/>
          </a:prstGeom>
          <a:solidFill>
            <a:schemeClr val="bg1"/>
          </a:solidFill>
          <a:ln w="9525">
            <a:solidFill>
              <a:srgbClr val="000000"/>
            </a:solidFill>
            <a:miter lim="800000"/>
            <a:headEnd/>
            <a:tailEnd/>
          </a:ln>
        </p:spPr>
        <p:txBody>
          <a:bodyPr wrap="square" lIns="80010" tIns="40005" rIns="80010" bIns="40005">
            <a:spAutoFit/>
          </a:bodyPr>
          <a:lstStyle>
            <a:lvl1pPr defTabSz="800100" eaLnBrk="0" hangingPunct="0">
              <a:defRPr sz="8600">
                <a:solidFill>
                  <a:schemeClr val="tx1"/>
                </a:solidFill>
                <a:latin typeface="Calibri" panose="020F0502020204030204" pitchFamily="34" charset="0"/>
                <a:ea typeface="MS PGothic" panose="020B0600070205080204" pitchFamily="34" charset="-128"/>
              </a:defRPr>
            </a:lvl1pPr>
            <a:lvl2pPr marL="742950" indent="-285750" defTabSz="800100" eaLnBrk="0" hangingPunct="0">
              <a:defRPr sz="8600">
                <a:solidFill>
                  <a:schemeClr val="tx1"/>
                </a:solidFill>
                <a:latin typeface="Calibri" panose="020F0502020204030204" pitchFamily="34" charset="0"/>
                <a:ea typeface="MS PGothic" panose="020B0600070205080204" pitchFamily="34" charset="-128"/>
              </a:defRPr>
            </a:lvl2pPr>
            <a:lvl3pPr marL="1143000" indent="-228600" defTabSz="800100" eaLnBrk="0" hangingPunct="0">
              <a:defRPr sz="8600">
                <a:solidFill>
                  <a:schemeClr val="tx1"/>
                </a:solidFill>
                <a:latin typeface="Calibri" panose="020F0502020204030204" pitchFamily="34" charset="0"/>
                <a:ea typeface="MS PGothic" panose="020B0600070205080204" pitchFamily="34" charset="-128"/>
              </a:defRPr>
            </a:lvl3pPr>
            <a:lvl4pPr marL="1600200" indent="-228600" defTabSz="800100" eaLnBrk="0" hangingPunct="0">
              <a:defRPr sz="8600">
                <a:solidFill>
                  <a:schemeClr val="tx1"/>
                </a:solidFill>
                <a:latin typeface="Calibri" panose="020F0502020204030204" pitchFamily="34" charset="0"/>
                <a:ea typeface="MS PGothic" panose="020B0600070205080204" pitchFamily="34" charset="-128"/>
              </a:defRPr>
            </a:lvl4pPr>
            <a:lvl5pPr marL="2057400" indent="-228600" defTabSz="800100" eaLnBrk="0" hangingPunct="0">
              <a:defRPr sz="8600">
                <a:solidFill>
                  <a:schemeClr val="tx1"/>
                </a:solidFill>
                <a:latin typeface="Calibri" panose="020F0502020204030204" pitchFamily="34" charset="0"/>
                <a:ea typeface="MS PGothic" panose="020B0600070205080204" pitchFamily="34" charset="-128"/>
              </a:defRPr>
            </a:lvl5pPr>
            <a:lvl6pPr marL="25146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6pPr>
            <a:lvl7pPr marL="29718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7pPr>
            <a:lvl8pPr marL="34290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8pPr>
            <a:lvl9pPr marL="38862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9pPr>
          </a:lstStyle>
          <a:p>
            <a:pPr eaLnBrk="1" hangingPunct="1">
              <a:spcBef>
                <a:spcPct val="20000"/>
              </a:spcBef>
              <a:buClr>
                <a:srgbClr val="002547"/>
              </a:buClr>
              <a:buFont typeface="Times" panose="02020603050405020304" pitchFamily="18" charset="0"/>
              <a:buNone/>
            </a:pPr>
            <a:endParaRPr lang="en-CA" altLang="en-US" sz="24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4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4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4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4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4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4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4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4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4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4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4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4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4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4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400" b="1" dirty="0">
              <a:latin typeface="Arial" panose="020B0604020202020204" pitchFamily="34" charset="0"/>
            </a:endParaRPr>
          </a:p>
          <a:p>
            <a:pPr eaLnBrk="1" hangingPunct="1">
              <a:spcBef>
                <a:spcPct val="20000"/>
              </a:spcBef>
              <a:buClr>
                <a:srgbClr val="002547"/>
              </a:buClr>
              <a:buFont typeface="Times" panose="02020603050405020304" pitchFamily="18" charset="0"/>
              <a:buNone/>
            </a:pPr>
            <a:endParaRPr lang="en-CA" altLang="en-US" sz="2800" b="1" dirty="0">
              <a:latin typeface="Arial" panose="020B0604020202020204" pitchFamily="34" charset="0"/>
            </a:endParaRPr>
          </a:p>
        </p:txBody>
      </p:sp>
      <p:pic>
        <p:nvPicPr>
          <p:cNvPr id="1030" name="Picture 6" descr="http://images.mathrubhumi.com/book_images/2012/Jan/15/03089_556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1138" y="32805278"/>
            <a:ext cx="11365847" cy="6781624"/>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p:cNvSpPr txBox="1"/>
          <p:nvPr/>
        </p:nvSpPr>
        <p:spPr>
          <a:xfrm>
            <a:off x="7412771" y="3647242"/>
            <a:ext cx="19187101" cy="3046988"/>
          </a:xfrm>
          <a:prstGeom prst="rect">
            <a:avLst/>
          </a:prstGeom>
          <a:noFill/>
          <a:scene3d>
            <a:camera prst="orthographicFront"/>
            <a:lightRig rig="threePt" dir="t"/>
          </a:scene3d>
          <a:sp3d>
            <a:bevelT/>
          </a:sp3d>
        </p:spPr>
        <p:txBody>
          <a:bodyPr wrap="square" rtlCol="0">
            <a:spAutoFit/>
          </a:bodyPr>
          <a:lstStyle/>
          <a:p>
            <a:pPr algn="ctr"/>
            <a:r>
              <a:rPr lang="en-US" sz="9600" b="1" dirty="0">
                <a:ln w="12700">
                  <a:solidFill>
                    <a:schemeClr val="accent3">
                      <a:lumMod val="50000"/>
                    </a:schemeClr>
                  </a:solidFill>
                  <a:prstDash val="solid"/>
                </a:ln>
                <a:solidFill>
                  <a:srgbClr val="FF0000"/>
                </a:solidFill>
                <a:effectLst>
                  <a:innerShdw blurRad="177800">
                    <a:schemeClr val="accent3">
                      <a:lumMod val="50000"/>
                    </a:schemeClr>
                  </a:innerShdw>
                </a:effectLst>
              </a:rPr>
              <a:t>Title : </a:t>
            </a:r>
            <a:r>
              <a:rPr lang="en-US" sz="9600" b="1" dirty="0" smtClean="0">
                <a:ln w="12700">
                  <a:solidFill>
                    <a:schemeClr val="accent3">
                      <a:lumMod val="50000"/>
                    </a:schemeClr>
                  </a:solidFill>
                  <a:prstDash val="solid"/>
                </a:ln>
                <a:solidFill>
                  <a:srgbClr val="FF0000"/>
                </a:solidFill>
                <a:effectLst>
                  <a:innerShdw blurRad="177800">
                    <a:schemeClr val="accent3">
                      <a:lumMod val="50000"/>
                    </a:schemeClr>
                  </a:innerShdw>
                </a:effectLst>
              </a:rPr>
              <a:t>Title of the project</a:t>
            </a:r>
            <a:endParaRPr lang="en-US" sz="9600" b="1" dirty="0">
              <a:ln w="12700">
                <a:solidFill>
                  <a:schemeClr val="accent3">
                    <a:lumMod val="50000"/>
                  </a:schemeClr>
                </a:solidFill>
                <a:prstDash val="solid"/>
              </a:ln>
              <a:solidFill>
                <a:srgbClr val="FF0000"/>
              </a:solidFill>
              <a:effectLst>
                <a:innerShdw blurRad="177800">
                  <a:schemeClr val="accent3">
                    <a:lumMod val="50000"/>
                  </a:schemeClr>
                </a:innerShdw>
              </a:effectLst>
            </a:endParaRPr>
          </a:p>
          <a:p>
            <a:pPr algn="ctr"/>
            <a:endParaRPr lang="en-US" sz="9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33" name="Text Box 5"/>
          <p:cNvSpPr txBox="1">
            <a:spLocks noChangeArrowheads="1"/>
          </p:cNvSpPr>
          <p:nvPr/>
        </p:nvSpPr>
        <p:spPr bwMode="auto">
          <a:xfrm>
            <a:off x="1193312" y="9120393"/>
            <a:ext cx="13682389" cy="1107909"/>
          </a:xfrm>
          <a:prstGeom prst="rect">
            <a:avLst/>
          </a:prstGeom>
          <a:gradFill rotWithShape="1">
            <a:gsLst>
              <a:gs pos="0">
                <a:srgbClr val="5ADBDD"/>
              </a:gs>
              <a:gs pos="14000">
                <a:srgbClr val="5ADBDD"/>
              </a:gs>
              <a:gs pos="100000">
                <a:srgbClr val="FFFFFF"/>
              </a:gs>
            </a:gsLst>
            <a:lin ang="16200000"/>
          </a:gradFill>
          <a:ln>
            <a:noFill/>
          </a:ln>
          <a:extLst>
            <a:ext uri="{91240B29-F687-4F45-9708-019B960494DF}">
              <a14:hiddenLine xmlns:a14="http://schemas.microsoft.com/office/drawing/2010/main" w="9525">
                <a:solidFill>
                  <a:srgbClr val="000000"/>
                </a:solidFill>
                <a:miter lim="800000"/>
                <a:headEnd/>
                <a:tailEnd/>
              </a14:hiddenLine>
            </a:ext>
          </a:extLst>
        </p:spPr>
        <p:txBody>
          <a:bodyPr lIns="4846" tIns="2423" rIns="4846" bIns="2423" anchor="ctr"/>
          <a:lstStyle>
            <a:lvl1pPr defTabSz="800100" eaLnBrk="0" hangingPunct="0">
              <a:defRPr sz="8600">
                <a:solidFill>
                  <a:schemeClr val="tx1"/>
                </a:solidFill>
                <a:latin typeface="Calibri" panose="020F0502020204030204" pitchFamily="34" charset="0"/>
                <a:ea typeface="MS PGothic" panose="020B0600070205080204" pitchFamily="34" charset="-128"/>
              </a:defRPr>
            </a:lvl1pPr>
            <a:lvl2pPr marL="742950" indent="-285750" defTabSz="800100" eaLnBrk="0" hangingPunct="0">
              <a:defRPr sz="8600">
                <a:solidFill>
                  <a:schemeClr val="tx1"/>
                </a:solidFill>
                <a:latin typeface="Calibri" panose="020F0502020204030204" pitchFamily="34" charset="0"/>
                <a:ea typeface="MS PGothic" panose="020B0600070205080204" pitchFamily="34" charset="-128"/>
              </a:defRPr>
            </a:lvl2pPr>
            <a:lvl3pPr marL="1143000" indent="-228600" defTabSz="800100" eaLnBrk="0" hangingPunct="0">
              <a:defRPr sz="8600">
                <a:solidFill>
                  <a:schemeClr val="tx1"/>
                </a:solidFill>
                <a:latin typeface="Calibri" panose="020F0502020204030204" pitchFamily="34" charset="0"/>
                <a:ea typeface="MS PGothic" panose="020B0600070205080204" pitchFamily="34" charset="-128"/>
              </a:defRPr>
            </a:lvl3pPr>
            <a:lvl4pPr marL="1600200" indent="-228600" defTabSz="800100" eaLnBrk="0" hangingPunct="0">
              <a:defRPr sz="8600">
                <a:solidFill>
                  <a:schemeClr val="tx1"/>
                </a:solidFill>
                <a:latin typeface="Calibri" panose="020F0502020204030204" pitchFamily="34" charset="0"/>
                <a:ea typeface="MS PGothic" panose="020B0600070205080204" pitchFamily="34" charset="-128"/>
              </a:defRPr>
            </a:lvl4pPr>
            <a:lvl5pPr marL="2057400" indent="-228600" defTabSz="800100" eaLnBrk="0" hangingPunct="0">
              <a:defRPr sz="8600">
                <a:solidFill>
                  <a:schemeClr val="tx1"/>
                </a:solidFill>
                <a:latin typeface="Calibri" panose="020F0502020204030204" pitchFamily="34" charset="0"/>
                <a:ea typeface="MS PGothic" panose="020B0600070205080204" pitchFamily="34" charset="-128"/>
              </a:defRPr>
            </a:lvl5pPr>
            <a:lvl6pPr marL="25146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6pPr>
            <a:lvl7pPr marL="29718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7pPr>
            <a:lvl8pPr marL="34290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8pPr>
            <a:lvl9pPr marL="3886200" indent="-228600" defTabSz="800100" eaLnBrk="0" fontAlgn="base" hangingPunct="0">
              <a:spcBef>
                <a:spcPct val="0"/>
              </a:spcBef>
              <a:spcAft>
                <a:spcPct val="0"/>
              </a:spcAft>
              <a:defRPr sz="8600">
                <a:solidFill>
                  <a:schemeClr val="tx1"/>
                </a:solidFill>
                <a:latin typeface="Calibri" panose="020F0502020204030204" pitchFamily="34" charset="0"/>
                <a:ea typeface="MS PGothic" panose="020B0600070205080204" pitchFamily="34" charset="-128"/>
              </a:defRPr>
            </a:lvl9pPr>
          </a:lstStyle>
          <a:p>
            <a:pPr algn="ctr" eaLnBrk="1" hangingPunct="1">
              <a:spcBef>
                <a:spcPct val="50000"/>
              </a:spcBef>
            </a:pPr>
            <a:r>
              <a:rPr lang="en-US" altLang="en-US" sz="4700" b="1" dirty="0">
                <a:solidFill>
                  <a:srgbClr val="002547"/>
                </a:solidFill>
                <a:latin typeface="Arial" panose="020B0604020202020204" pitchFamily="34" charset="0"/>
              </a:rPr>
              <a:t>Abstract</a:t>
            </a:r>
          </a:p>
        </p:txBody>
      </p:sp>
      <p:sp>
        <p:nvSpPr>
          <p:cNvPr id="15" name="Rectangle 14"/>
          <p:cNvSpPr/>
          <p:nvPr/>
        </p:nvSpPr>
        <p:spPr>
          <a:xfrm>
            <a:off x="1142512" y="41934668"/>
            <a:ext cx="30129968" cy="42120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9361" y="113743"/>
            <a:ext cx="5479744" cy="5479744"/>
          </a:xfrm>
          <a:prstGeom prst="rect">
            <a:avLst/>
          </a:prstGeom>
        </p:spPr>
      </p:pic>
      <p:pic>
        <p:nvPicPr>
          <p:cNvPr id="3" name="Picture 2"/>
          <p:cNvPicPr>
            <a:picLocks noChangeAspect="1"/>
          </p:cNvPicPr>
          <p:nvPr/>
        </p:nvPicPr>
        <p:blipFill rotWithShape="1">
          <a:blip r:embed="rId6">
            <a:extLst>
              <a:ext uri="{28A0092B-C50C-407E-A947-70E740481C1C}">
                <a14:useLocalDpi xmlns:a14="http://schemas.microsoft.com/office/drawing/2010/main" val="0"/>
              </a:ext>
            </a:extLst>
          </a:blip>
          <a:srcRect l="28567" t="15334" r="26627" b="40401"/>
          <a:stretch/>
        </p:blipFill>
        <p:spPr>
          <a:xfrm>
            <a:off x="27578959" y="43815"/>
            <a:ext cx="4820329" cy="4981194"/>
          </a:xfrm>
          <a:prstGeom prst="rect">
            <a:avLst/>
          </a:prstGeom>
        </p:spPr>
      </p:pic>
    </p:spTree>
    <p:extLst>
      <p:ext uri="{BB962C8B-B14F-4D97-AF65-F5344CB8AC3E}">
        <p14:creationId xmlns:p14="http://schemas.microsoft.com/office/powerpoint/2010/main" val="3630710056"/>
      </p:ext>
    </p:extLst>
  </p:cSld>
  <p:clrMapOvr>
    <a:masterClrMapping/>
  </p:clrMapOvr>
</p:sld>
</file>

<file path=ppt/theme/theme1.xml><?xml version="1.0" encoding="utf-8"?>
<a:theme xmlns:a="http://schemas.openxmlformats.org/drawingml/2006/main" name="Retrospec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1130</TotalTime>
  <Words>275</Words>
  <Application>Microsoft Office PowerPoint</Application>
  <PresentationFormat>Custom</PresentationFormat>
  <Paragraphs>69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MS PGothic</vt:lpstr>
      <vt:lpstr>Arial</vt:lpstr>
      <vt:lpstr>Calibri</vt:lpstr>
      <vt:lpstr>Calibri Light</vt:lpstr>
      <vt:lpstr>Times</vt:lpstr>
      <vt:lpstr>Times New Roman</vt:lpstr>
      <vt:lpstr>Retrospect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fethi abbassi</dc:creator>
  <cp:lastModifiedBy>Sara Iqbal</cp:lastModifiedBy>
  <cp:revision>18</cp:revision>
  <dcterms:created xsi:type="dcterms:W3CDTF">2016-05-24T13:15:45Z</dcterms:created>
  <dcterms:modified xsi:type="dcterms:W3CDTF">2021-11-22T04:24:17Z</dcterms:modified>
</cp:coreProperties>
</file>